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5"/>
  </p:sldMasterIdLst>
  <p:notesMasterIdLst>
    <p:notesMasterId r:id="rId20"/>
  </p:notesMasterIdLst>
  <p:handoutMasterIdLst>
    <p:handoutMasterId r:id="rId21"/>
  </p:handoutMasterIdLst>
  <p:sldIdLst>
    <p:sldId id="261" r:id="rId6"/>
    <p:sldId id="257" r:id="rId7"/>
    <p:sldId id="262" r:id="rId8"/>
    <p:sldId id="259" r:id="rId9"/>
    <p:sldId id="260" r:id="rId10"/>
    <p:sldId id="266" r:id="rId11"/>
    <p:sldId id="284" r:id="rId12"/>
    <p:sldId id="285" r:id="rId13"/>
    <p:sldId id="281" r:id="rId14"/>
    <p:sldId id="275" r:id="rId15"/>
    <p:sldId id="276" r:id="rId16"/>
    <p:sldId id="277" r:id="rId17"/>
    <p:sldId id="282" r:id="rId18"/>
    <p:sldId id="283" r:id="rId19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00518E"/>
    <a:srgbClr val="0000FF"/>
    <a:srgbClr val="0A0AF6"/>
    <a:srgbClr val="009900"/>
    <a:srgbClr val="FE9E32"/>
    <a:srgbClr val="FFFF00"/>
    <a:srgbClr val="47BAD6"/>
    <a:srgbClr val="00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1" autoAdjust="0"/>
    <p:restoredTop sz="99037" autoAdjust="0"/>
  </p:normalViewPr>
  <p:slideViewPr>
    <p:cSldViewPr snapToGrid="0">
      <p:cViewPr varScale="1">
        <p:scale>
          <a:sx n="85" d="100"/>
          <a:sy n="85" d="100"/>
        </p:scale>
        <p:origin x="-1566" y="-78"/>
      </p:cViewPr>
      <p:guideLst>
        <p:guide orient="horz" pos="3992"/>
        <p:guide pos="5496"/>
      </p:guideLst>
    </p:cSldViewPr>
  </p:slideViewPr>
  <p:outlineViewPr>
    <p:cViewPr>
      <p:scale>
        <a:sx n="33" d="100"/>
        <a:sy n="33" d="100"/>
      </p:scale>
      <p:origin x="0" y="1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-2048" y="-104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Jason\Project_File\2014-09-09%20VP293%20Sound%20Optimization\Motor_EM_Excite_FFT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Sheet1!$B$1:$B$2</c:f>
              <c:strCache>
                <c:ptCount val="1"/>
                <c:pt idx="0">
                  <c:v>Weighting A: real(Field Point Mesh:S) dB(RMS) (A)</c:v>
                </c:pt>
              </c:strCache>
            </c:strRef>
          </c:tx>
          <c:marker>
            <c:symbol val="none"/>
          </c:marker>
          <c:xVal>
            <c:numRef>
              <c:f>Sheet1!$A$3:$A$399</c:f>
              <c:numCache>
                <c:formatCode>General</c:formatCode>
                <c:ptCount val="397"/>
                <c:pt idx="0">
                  <c:v>39.96</c:v>
                </c:pt>
                <c:pt idx="1">
                  <c:v>49.95</c:v>
                </c:pt>
                <c:pt idx="2">
                  <c:v>59.94</c:v>
                </c:pt>
                <c:pt idx="3">
                  <c:v>69.930000000000007</c:v>
                </c:pt>
                <c:pt idx="4">
                  <c:v>79.92</c:v>
                </c:pt>
                <c:pt idx="5">
                  <c:v>89.91</c:v>
                </c:pt>
                <c:pt idx="6">
                  <c:v>99.9</c:v>
                </c:pt>
                <c:pt idx="7">
                  <c:v>109.89</c:v>
                </c:pt>
                <c:pt idx="8">
                  <c:v>119.88</c:v>
                </c:pt>
                <c:pt idx="9">
                  <c:v>129.87</c:v>
                </c:pt>
                <c:pt idx="10">
                  <c:v>139.86000000000001</c:v>
                </c:pt>
                <c:pt idx="11">
                  <c:v>149.85</c:v>
                </c:pt>
                <c:pt idx="12">
                  <c:v>159.84</c:v>
                </c:pt>
                <c:pt idx="13">
                  <c:v>169.83</c:v>
                </c:pt>
                <c:pt idx="14">
                  <c:v>179.82</c:v>
                </c:pt>
                <c:pt idx="15">
                  <c:v>189.81</c:v>
                </c:pt>
                <c:pt idx="16">
                  <c:v>199.8</c:v>
                </c:pt>
                <c:pt idx="17">
                  <c:v>209.79</c:v>
                </c:pt>
                <c:pt idx="18">
                  <c:v>219.78</c:v>
                </c:pt>
                <c:pt idx="19">
                  <c:v>229.77</c:v>
                </c:pt>
                <c:pt idx="20">
                  <c:v>239.76</c:v>
                </c:pt>
                <c:pt idx="21">
                  <c:v>249.75</c:v>
                </c:pt>
                <c:pt idx="22">
                  <c:v>259.74</c:v>
                </c:pt>
                <c:pt idx="23">
                  <c:v>269.73</c:v>
                </c:pt>
                <c:pt idx="24">
                  <c:v>279.72000000000003</c:v>
                </c:pt>
                <c:pt idx="25">
                  <c:v>289.70999999999998</c:v>
                </c:pt>
                <c:pt idx="26">
                  <c:v>299.7</c:v>
                </c:pt>
                <c:pt idx="27">
                  <c:v>309.69</c:v>
                </c:pt>
                <c:pt idx="28">
                  <c:v>319.68</c:v>
                </c:pt>
                <c:pt idx="29">
                  <c:v>329.67</c:v>
                </c:pt>
                <c:pt idx="30">
                  <c:v>339.66</c:v>
                </c:pt>
                <c:pt idx="31">
                  <c:v>349.65</c:v>
                </c:pt>
                <c:pt idx="32">
                  <c:v>359.64</c:v>
                </c:pt>
                <c:pt idx="33">
                  <c:v>369.63</c:v>
                </c:pt>
                <c:pt idx="34">
                  <c:v>379.62</c:v>
                </c:pt>
                <c:pt idx="35">
                  <c:v>389.61</c:v>
                </c:pt>
                <c:pt idx="36">
                  <c:v>399.6</c:v>
                </c:pt>
                <c:pt idx="37">
                  <c:v>409.59</c:v>
                </c:pt>
                <c:pt idx="38">
                  <c:v>419.58</c:v>
                </c:pt>
                <c:pt idx="39">
                  <c:v>429.57</c:v>
                </c:pt>
                <c:pt idx="40">
                  <c:v>439.56</c:v>
                </c:pt>
                <c:pt idx="41">
                  <c:v>449.55</c:v>
                </c:pt>
                <c:pt idx="42">
                  <c:v>459.54</c:v>
                </c:pt>
                <c:pt idx="43">
                  <c:v>469.53</c:v>
                </c:pt>
                <c:pt idx="44">
                  <c:v>479.52</c:v>
                </c:pt>
                <c:pt idx="45">
                  <c:v>489.51</c:v>
                </c:pt>
                <c:pt idx="46">
                  <c:v>499.50099999999998</c:v>
                </c:pt>
                <c:pt idx="47">
                  <c:v>509.49099999999999</c:v>
                </c:pt>
                <c:pt idx="48">
                  <c:v>519.48099999999999</c:v>
                </c:pt>
                <c:pt idx="49">
                  <c:v>529.471</c:v>
                </c:pt>
                <c:pt idx="50">
                  <c:v>539.46100000000001</c:v>
                </c:pt>
                <c:pt idx="51">
                  <c:v>549.45100000000002</c:v>
                </c:pt>
                <c:pt idx="52">
                  <c:v>559.44100000000003</c:v>
                </c:pt>
                <c:pt idx="53">
                  <c:v>569.43100000000004</c:v>
                </c:pt>
                <c:pt idx="54">
                  <c:v>579.42100000000005</c:v>
                </c:pt>
                <c:pt idx="55">
                  <c:v>589.41099999999994</c:v>
                </c:pt>
                <c:pt idx="56">
                  <c:v>599.40099999999995</c:v>
                </c:pt>
                <c:pt idx="57">
                  <c:v>609.39099999999996</c:v>
                </c:pt>
                <c:pt idx="58">
                  <c:v>619.38099999999997</c:v>
                </c:pt>
                <c:pt idx="59">
                  <c:v>629.37099999999998</c:v>
                </c:pt>
                <c:pt idx="60">
                  <c:v>639.36099999999999</c:v>
                </c:pt>
                <c:pt idx="61">
                  <c:v>649.351</c:v>
                </c:pt>
                <c:pt idx="62">
                  <c:v>659.34100000000001</c:v>
                </c:pt>
                <c:pt idx="63">
                  <c:v>669.33100000000002</c:v>
                </c:pt>
                <c:pt idx="64">
                  <c:v>679.32100000000003</c:v>
                </c:pt>
                <c:pt idx="65">
                  <c:v>689.31100000000004</c:v>
                </c:pt>
                <c:pt idx="66">
                  <c:v>699.30100000000004</c:v>
                </c:pt>
                <c:pt idx="67">
                  <c:v>709.29100000000005</c:v>
                </c:pt>
                <c:pt idx="68">
                  <c:v>719.28099999999995</c:v>
                </c:pt>
                <c:pt idx="69">
                  <c:v>729.27099999999996</c:v>
                </c:pt>
                <c:pt idx="70">
                  <c:v>739.26099999999997</c:v>
                </c:pt>
                <c:pt idx="71">
                  <c:v>749.25099999999998</c:v>
                </c:pt>
                <c:pt idx="72">
                  <c:v>759.24099999999999</c:v>
                </c:pt>
                <c:pt idx="73">
                  <c:v>769.23099999999999</c:v>
                </c:pt>
                <c:pt idx="74">
                  <c:v>779.221</c:v>
                </c:pt>
                <c:pt idx="75">
                  <c:v>789.21100000000001</c:v>
                </c:pt>
                <c:pt idx="76">
                  <c:v>799.20100000000002</c:v>
                </c:pt>
                <c:pt idx="77">
                  <c:v>809.19100000000003</c:v>
                </c:pt>
                <c:pt idx="78">
                  <c:v>819.18100000000004</c:v>
                </c:pt>
                <c:pt idx="79">
                  <c:v>829.17100000000005</c:v>
                </c:pt>
                <c:pt idx="80">
                  <c:v>839.16099999999994</c:v>
                </c:pt>
                <c:pt idx="81">
                  <c:v>849.15099999999995</c:v>
                </c:pt>
                <c:pt idx="82">
                  <c:v>859.14099999999996</c:v>
                </c:pt>
                <c:pt idx="83">
                  <c:v>869.13099999999997</c:v>
                </c:pt>
                <c:pt idx="84">
                  <c:v>879.12099999999998</c:v>
                </c:pt>
                <c:pt idx="85">
                  <c:v>889.11099999999999</c:v>
                </c:pt>
                <c:pt idx="86">
                  <c:v>899.101</c:v>
                </c:pt>
                <c:pt idx="87">
                  <c:v>909.09100000000001</c:v>
                </c:pt>
                <c:pt idx="88">
                  <c:v>919.08100000000002</c:v>
                </c:pt>
                <c:pt idx="89">
                  <c:v>929.07100000000003</c:v>
                </c:pt>
                <c:pt idx="90">
                  <c:v>939.06100000000004</c:v>
                </c:pt>
                <c:pt idx="91">
                  <c:v>949.05100000000004</c:v>
                </c:pt>
                <c:pt idx="92">
                  <c:v>959.04100000000005</c:v>
                </c:pt>
                <c:pt idx="93">
                  <c:v>969.03099999999995</c:v>
                </c:pt>
                <c:pt idx="94">
                  <c:v>979.02099999999996</c:v>
                </c:pt>
                <c:pt idx="95">
                  <c:v>989.01099999999997</c:v>
                </c:pt>
                <c:pt idx="96">
                  <c:v>999.00099999999998</c:v>
                </c:pt>
                <c:pt idx="97">
                  <c:v>1008.991</c:v>
                </c:pt>
                <c:pt idx="98">
                  <c:v>1018.981</c:v>
                </c:pt>
                <c:pt idx="99">
                  <c:v>1028.971</c:v>
                </c:pt>
                <c:pt idx="100">
                  <c:v>1038.961</c:v>
                </c:pt>
                <c:pt idx="101">
                  <c:v>1048.951</c:v>
                </c:pt>
                <c:pt idx="102">
                  <c:v>1058.941</c:v>
                </c:pt>
                <c:pt idx="103">
                  <c:v>1068.931</c:v>
                </c:pt>
                <c:pt idx="104">
                  <c:v>1078.921</c:v>
                </c:pt>
                <c:pt idx="105">
                  <c:v>1088.9110000000001</c:v>
                </c:pt>
                <c:pt idx="106">
                  <c:v>1098.9010000000001</c:v>
                </c:pt>
                <c:pt idx="107">
                  <c:v>1108.8910000000001</c:v>
                </c:pt>
                <c:pt idx="108">
                  <c:v>1118.8810000000001</c:v>
                </c:pt>
                <c:pt idx="109">
                  <c:v>1128.8710000000001</c:v>
                </c:pt>
                <c:pt idx="110">
                  <c:v>1138.8610000000001</c:v>
                </c:pt>
                <c:pt idx="111">
                  <c:v>1148.8510000000001</c:v>
                </c:pt>
                <c:pt idx="112">
                  <c:v>1158.8409999999999</c:v>
                </c:pt>
                <c:pt idx="113">
                  <c:v>1168.8309999999999</c:v>
                </c:pt>
                <c:pt idx="114">
                  <c:v>1178.8209999999999</c:v>
                </c:pt>
                <c:pt idx="115">
                  <c:v>1188.8109999999999</c:v>
                </c:pt>
                <c:pt idx="116">
                  <c:v>1198.8009999999999</c:v>
                </c:pt>
                <c:pt idx="117">
                  <c:v>1208.7909999999999</c:v>
                </c:pt>
                <c:pt idx="118">
                  <c:v>1218.7809999999999</c:v>
                </c:pt>
                <c:pt idx="119">
                  <c:v>1228.771</c:v>
                </c:pt>
                <c:pt idx="120">
                  <c:v>1238.761</c:v>
                </c:pt>
                <c:pt idx="121">
                  <c:v>1248.751</c:v>
                </c:pt>
                <c:pt idx="122">
                  <c:v>1258.741</c:v>
                </c:pt>
                <c:pt idx="123">
                  <c:v>1268.731</c:v>
                </c:pt>
                <c:pt idx="124">
                  <c:v>1278.721</c:v>
                </c:pt>
                <c:pt idx="125">
                  <c:v>1288.711</c:v>
                </c:pt>
                <c:pt idx="126">
                  <c:v>1298.701</c:v>
                </c:pt>
                <c:pt idx="127">
                  <c:v>1308.691</c:v>
                </c:pt>
                <c:pt idx="128">
                  <c:v>1318.681</c:v>
                </c:pt>
                <c:pt idx="129">
                  <c:v>1328.671</c:v>
                </c:pt>
                <c:pt idx="130">
                  <c:v>1338.6610000000001</c:v>
                </c:pt>
                <c:pt idx="131">
                  <c:v>1348.6510000000001</c:v>
                </c:pt>
                <c:pt idx="132">
                  <c:v>1358.6410000000001</c:v>
                </c:pt>
                <c:pt idx="133">
                  <c:v>1368.6310000000001</c:v>
                </c:pt>
                <c:pt idx="134">
                  <c:v>1378.6210000000001</c:v>
                </c:pt>
                <c:pt idx="135">
                  <c:v>1388.6110000000001</c:v>
                </c:pt>
                <c:pt idx="136">
                  <c:v>1398.6010000000001</c:v>
                </c:pt>
                <c:pt idx="137">
                  <c:v>1408.5909999999999</c:v>
                </c:pt>
                <c:pt idx="138">
                  <c:v>1418.5809999999999</c:v>
                </c:pt>
                <c:pt idx="139">
                  <c:v>1428.5709999999999</c:v>
                </c:pt>
                <c:pt idx="140">
                  <c:v>1438.5619999999999</c:v>
                </c:pt>
                <c:pt idx="141">
                  <c:v>1448.5519999999999</c:v>
                </c:pt>
                <c:pt idx="142">
                  <c:v>1458.5419999999999</c:v>
                </c:pt>
                <c:pt idx="143">
                  <c:v>1468.5309999999999</c:v>
                </c:pt>
                <c:pt idx="144">
                  <c:v>1478.521</c:v>
                </c:pt>
                <c:pt idx="145">
                  <c:v>1488.511</c:v>
                </c:pt>
                <c:pt idx="146">
                  <c:v>1498.502</c:v>
                </c:pt>
                <c:pt idx="147">
                  <c:v>1508.492</c:v>
                </c:pt>
                <c:pt idx="148">
                  <c:v>1518.482</c:v>
                </c:pt>
                <c:pt idx="149">
                  <c:v>1528.472</c:v>
                </c:pt>
                <c:pt idx="150">
                  <c:v>1538.462</c:v>
                </c:pt>
                <c:pt idx="151">
                  <c:v>1548.452</c:v>
                </c:pt>
                <c:pt idx="152">
                  <c:v>1558.442</c:v>
                </c:pt>
                <c:pt idx="153">
                  <c:v>1568.432</c:v>
                </c:pt>
                <c:pt idx="154">
                  <c:v>1578.422</c:v>
                </c:pt>
                <c:pt idx="155">
                  <c:v>1588.412</c:v>
                </c:pt>
                <c:pt idx="156">
                  <c:v>1598.402</c:v>
                </c:pt>
                <c:pt idx="157">
                  <c:v>1608.3920000000001</c:v>
                </c:pt>
                <c:pt idx="158">
                  <c:v>1618.3820000000001</c:v>
                </c:pt>
                <c:pt idx="159">
                  <c:v>1628.3720000000001</c:v>
                </c:pt>
                <c:pt idx="160">
                  <c:v>1638.3620000000001</c:v>
                </c:pt>
                <c:pt idx="161">
                  <c:v>1648.3520000000001</c:v>
                </c:pt>
                <c:pt idx="162">
                  <c:v>1658.3420000000001</c:v>
                </c:pt>
                <c:pt idx="163">
                  <c:v>1668.3320000000001</c:v>
                </c:pt>
                <c:pt idx="164">
                  <c:v>1678.3219999999999</c:v>
                </c:pt>
                <c:pt idx="165">
                  <c:v>1688.3119999999999</c:v>
                </c:pt>
                <c:pt idx="166">
                  <c:v>1698.3019999999999</c:v>
                </c:pt>
                <c:pt idx="167">
                  <c:v>1708.2919999999999</c:v>
                </c:pt>
                <c:pt idx="168">
                  <c:v>1718.2819999999999</c:v>
                </c:pt>
                <c:pt idx="169">
                  <c:v>1728.2719999999999</c:v>
                </c:pt>
                <c:pt idx="170">
                  <c:v>1738.2619999999999</c:v>
                </c:pt>
                <c:pt idx="171">
                  <c:v>1748.252</c:v>
                </c:pt>
                <c:pt idx="172">
                  <c:v>1758.242</c:v>
                </c:pt>
                <c:pt idx="173">
                  <c:v>1768.232</c:v>
                </c:pt>
                <c:pt idx="174">
                  <c:v>1778.222</c:v>
                </c:pt>
                <c:pt idx="175">
                  <c:v>1788.212</c:v>
                </c:pt>
                <c:pt idx="176">
                  <c:v>1798.202</c:v>
                </c:pt>
                <c:pt idx="177">
                  <c:v>1808.192</c:v>
                </c:pt>
                <c:pt idx="178">
                  <c:v>1818.182</c:v>
                </c:pt>
                <c:pt idx="179">
                  <c:v>1828.172</c:v>
                </c:pt>
                <c:pt idx="180">
                  <c:v>1838.162</c:v>
                </c:pt>
                <c:pt idx="181">
                  <c:v>1848.152</c:v>
                </c:pt>
                <c:pt idx="182">
                  <c:v>1858.1420000000001</c:v>
                </c:pt>
                <c:pt idx="183">
                  <c:v>1868.1320000000001</c:v>
                </c:pt>
                <c:pt idx="184">
                  <c:v>1878.1220000000001</c:v>
                </c:pt>
                <c:pt idx="185">
                  <c:v>1888.1120000000001</c:v>
                </c:pt>
                <c:pt idx="186">
                  <c:v>1898.1020000000001</c:v>
                </c:pt>
                <c:pt idx="187">
                  <c:v>1908.0920000000001</c:v>
                </c:pt>
                <c:pt idx="188">
                  <c:v>1918.0820000000001</c:v>
                </c:pt>
                <c:pt idx="189">
                  <c:v>1928.0719999999999</c:v>
                </c:pt>
                <c:pt idx="190">
                  <c:v>1938.0619999999999</c:v>
                </c:pt>
                <c:pt idx="191">
                  <c:v>1948.0519999999999</c:v>
                </c:pt>
                <c:pt idx="192">
                  <c:v>1958.0419999999999</c:v>
                </c:pt>
                <c:pt idx="193">
                  <c:v>1968.0319999999999</c:v>
                </c:pt>
                <c:pt idx="194">
                  <c:v>1978.0219999999999</c:v>
                </c:pt>
                <c:pt idx="195">
                  <c:v>1988.0119999999999</c:v>
                </c:pt>
                <c:pt idx="196">
                  <c:v>1998.002</c:v>
                </c:pt>
                <c:pt idx="197">
                  <c:v>2007.992</c:v>
                </c:pt>
                <c:pt idx="198">
                  <c:v>2017.982</c:v>
                </c:pt>
                <c:pt idx="199">
                  <c:v>2027.972</c:v>
                </c:pt>
                <c:pt idx="200">
                  <c:v>2037.962</c:v>
                </c:pt>
                <c:pt idx="201">
                  <c:v>2047.952</c:v>
                </c:pt>
                <c:pt idx="202">
                  <c:v>2057.942</c:v>
                </c:pt>
                <c:pt idx="203">
                  <c:v>2067.9319999999998</c:v>
                </c:pt>
                <c:pt idx="204">
                  <c:v>2077.922</c:v>
                </c:pt>
                <c:pt idx="205">
                  <c:v>2087.9119999999998</c:v>
                </c:pt>
                <c:pt idx="206">
                  <c:v>2097.902</c:v>
                </c:pt>
                <c:pt idx="207">
                  <c:v>2107.8919999999998</c:v>
                </c:pt>
                <c:pt idx="208">
                  <c:v>2117.8820000000001</c:v>
                </c:pt>
                <c:pt idx="209">
                  <c:v>2127.8719999999998</c:v>
                </c:pt>
                <c:pt idx="210">
                  <c:v>2137.8620000000001</c:v>
                </c:pt>
                <c:pt idx="211">
                  <c:v>2147.8519999999999</c:v>
                </c:pt>
                <c:pt idx="212">
                  <c:v>2157.8420000000001</c:v>
                </c:pt>
                <c:pt idx="213">
                  <c:v>2167.8319999999999</c:v>
                </c:pt>
                <c:pt idx="214">
                  <c:v>2177.8220000000001</c:v>
                </c:pt>
                <c:pt idx="215">
                  <c:v>2187.8119999999999</c:v>
                </c:pt>
                <c:pt idx="216">
                  <c:v>2197.8020000000001</c:v>
                </c:pt>
                <c:pt idx="217">
                  <c:v>2207.7919999999999</c:v>
                </c:pt>
                <c:pt idx="218">
                  <c:v>2217.7820000000002</c:v>
                </c:pt>
                <c:pt idx="219">
                  <c:v>2227.7719999999999</c:v>
                </c:pt>
                <c:pt idx="220">
                  <c:v>2237.7620000000002</c:v>
                </c:pt>
                <c:pt idx="221">
                  <c:v>2247.752</c:v>
                </c:pt>
                <c:pt idx="222">
                  <c:v>2257.7420000000002</c:v>
                </c:pt>
                <c:pt idx="223">
                  <c:v>2267.732</c:v>
                </c:pt>
                <c:pt idx="224">
                  <c:v>2277.7220000000002</c:v>
                </c:pt>
                <c:pt idx="225">
                  <c:v>2287.712</c:v>
                </c:pt>
                <c:pt idx="226">
                  <c:v>2297.7020000000002</c:v>
                </c:pt>
                <c:pt idx="227">
                  <c:v>2307.692</c:v>
                </c:pt>
                <c:pt idx="228">
                  <c:v>2317.6819999999998</c:v>
                </c:pt>
                <c:pt idx="229">
                  <c:v>2327.672</c:v>
                </c:pt>
                <c:pt idx="230">
                  <c:v>2337.6619999999998</c:v>
                </c:pt>
                <c:pt idx="231">
                  <c:v>2347.652</c:v>
                </c:pt>
                <c:pt idx="232">
                  <c:v>2357.6419999999998</c:v>
                </c:pt>
                <c:pt idx="233">
                  <c:v>2367.6320000000001</c:v>
                </c:pt>
                <c:pt idx="234">
                  <c:v>2377.623</c:v>
                </c:pt>
                <c:pt idx="235">
                  <c:v>2387.6129999999998</c:v>
                </c:pt>
                <c:pt idx="236">
                  <c:v>2397.6030000000001</c:v>
                </c:pt>
                <c:pt idx="237">
                  <c:v>2407.5929999999998</c:v>
                </c:pt>
                <c:pt idx="238">
                  <c:v>2417.5830000000001</c:v>
                </c:pt>
                <c:pt idx="239">
                  <c:v>2427.5729999999999</c:v>
                </c:pt>
                <c:pt idx="240">
                  <c:v>2437.5630000000001</c:v>
                </c:pt>
                <c:pt idx="241">
                  <c:v>2447.5520000000001</c:v>
                </c:pt>
                <c:pt idx="242">
                  <c:v>2457.5419999999999</c:v>
                </c:pt>
                <c:pt idx="243">
                  <c:v>2467.5320000000002</c:v>
                </c:pt>
                <c:pt idx="244">
                  <c:v>2477.5219999999999</c:v>
                </c:pt>
                <c:pt idx="245">
                  <c:v>2487.5120000000002</c:v>
                </c:pt>
                <c:pt idx="246">
                  <c:v>2497.502</c:v>
                </c:pt>
                <c:pt idx="247">
                  <c:v>2507.4929999999999</c:v>
                </c:pt>
                <c:pt idx="248">
                  <c:v>2517.4830000000002</c:v>
                </c:pt>
                <c:pt idx="249">
                  <c:v>2527.473</c:v>
                </c:pt>
                <c:pt idx="250">
                  <c:v>2537.4630000000002</c:v>
                </c:pt>
                <c:pt idx="251">
                  <c:v>2547.453</c:v>
                </c:pt>
                <c:pt idx="252">
                  <c:v>2557.4430000000002</c:v>
                </c:pt>
                <c:pt idx="253">
                  <c:v>2567.433</c:v>
                </c:pt>
                <c:pt idx="254">
                  <c:v>2577.4229999999998</c:v>
                </c:pt>
                <c:pt idx="255">
                  <c:v>2587.413</c:v>
                </c:pt>
                <c:pt idx="256">
                  <c:v>2597.4029999999998</c:v>
                </c:pt>
                <c:pt idx="257">
                  <c:v>2607.393</c:v>
                </c:pt>
                <c:pt idx="258">
                  <c:v>2617.3829999999998</c:v>
                </c:pt>
                <c:pt idx="259">
                  <c:v>2627.373</c:v>
                </c:pt>
                <c:pt idx="260">
                  <c:v>2637.3629999999998</c:v>
                </c:pt>
                <c:pt idx="261">
                  <c:v>2647.3530000000001</c:v>
                </c:pt>
                <c:pt idx="262">
                  <c:v>2657.3429999999998</c:v>
                </c:pt>
                <c:pt idx="263">
                  <c:v>2667.3330000000001</c:v>
                </c:pt>
                <c:pt idx="264">
                  <c:v>2677.3229999999999</c:v>
                </c:pt>
                <c:pt idx="265">
                  <c:v>2687.3130000000001</c:v>
                </c:pt>
                <c:pt idx="266">
                  <c:v>2697.3029999999999</c:v>
                </c:pt>
                <c:pt idx="267">
                  <c:v>2707.2930000000001</c:v>
                </c:pt>
                <c:pt idx="268">
                  <c:v>2717.2829999999999</c:v>
                </c:pt>
                <c:pt idx="269">
                  <c:v>2727.2730000000001</c:v>
                </c:pt>
                <c:pt idx="270">
                  <c:v>2737.2629999999999</c:v>
                </c:pt>
                <c:pt idx="271">
                  <c:v>2747.2530000000002</c:v>
                </c:pt>
                <c:pt idx="272">
                  <c:v>2757.2429999999999</c:v>
                </c:pt>
                <c:pt idx="273">
                  <c:v>2767.2330000000002</c:v>
                </c:pt>
                <c:pt idx="274">
                  <c:v>2777.223</c:v>
                </c:pt>
                <c:pt idx="275">
                  <c:v>2787.2130000000002</c:v>
                </c:pt>
                <c:pt idx="276">
                  <c:v>2797.203</c:v>
                </c:pt>
                <c:pt idx="277">
                  <c:v>2807.1930000000002</c:v>
                </c:pt>
                <c:pt idx="278">
                  <c:v>2817.183</c:v>
                </c:pt>
                <c:pt idx="279">
                  <c:v>2827.1729999999998</c:v>
                </c:pt>
                <c:pt idx="280">
                  <c:v>2837.163</c:v>
                </c:pt>
                <c:pt idx="281">
                  <c:v>2847.1529999999998</c:v>
                </c:pt>
                <c:pt idx="282">
                  <c:v>2857.143</c:v>
                </c:pt>
                <c:pt idx="283">
                  <c:v>2867.1329999999998</c:v>
                </c:pt>
                <c:pt idx="284">
                  <c:v>2877.123</c:v>
                </c:pt>
                <c:pt idx="285">
                  <c:v>2887.1129999999998</c:v>
                </c:pt>
                <c:pt idx="286">
                  <c:v>2897.1030000000001</c:v>
                </c:pt>
                <c:pt idx="287">
                  <c:v>2907.0929999999998</c:v>
                </c:pt>
                <c:pt idx="288">
                  <c:v>2917.0830000000001</c:v>
                </c:pt>
                <c:pt idx="289">
                  <c:v>2927.0729999999999</c:v>
                </c:pt>
                <c:pt idx="290">
                  <c:v>2937.0630000000001</c:v>
                </c:pt>
                <c:pt idx="291">
                  <c:v>2947.0529999999999</c:v>
                </c:pt>
                <c:pt idx="292">
                  <c:v>2957.0430000000001</c:v>
                </c:pt>
                <c:pt idx="293">
                  <c:v>2967.0329999999999</c:v>
                </c:pt>
                <c:pt idx="294">
                  <c:v>2977.0230000000001</c:v>
                </c:pt>
                <c:pt idx="295">
                  <c:v>2987.0129999999999</c:v>
                </c:pt>
                <c:pt idx="296">
                  <c:v>2997.0030000000002</c:v>
                </c:pt>
                <c:pt idx="297">
                  <c:v>3006.9929999999999</c:v>
                </c:pt>
                <c:pt idx="298">
                  <c:v>3016.9830000000002</c:v>
                </c:pt>
                <c:pt idx="299">
                  <c:v>3026.973</c:v>
                </c:pt>
                <c:pt idx="300">
                  <c:v>3036.9630000000002</c:v>
                </c:pt>
                <c:pt idx="301">
                  <c:v>3046.953</c:v>
                </c:pt>
                <c:pt idx="302">
                  <c:v>3056.9430000000002</c:v>
                </c:pt>
                <c:pt idx="303">
                  <c:v>3066.933</c:v>
                </c:pt>
                <c:pt idx="304">
                  <c:v>3076.9229999999998</c:v>
                </c:pt>
                <c:pt idx="305">
                  <c:v>3086.913</c:v>
                </c:pt>
                <c:pt idx="306">
                  <c:v>3096.9029999999998</c:v>
                </c:pt>
                <c:pt idx="307">
                  <c:v>3106.893</c:v>
                </c:pt>
                <c:pt idx="308">
                  <c:v>3116.8829999999998</c:v>
                </c:pt>
                <c:pt idx="309">
                  <c:v>3126.873</c:v>
                </c:pt>
                <c:pt idx="310">
                  <c:v>3136.8629999999998</c:v>
                </c:pt>
                <c:pt idx="311">
                  <c:v>3146.8530000000001</c:v>
                </c:pt>
                <c:pt idx="312">
                  <c:v>3156.8429999999998</c:v>
                </c:pt>
                <c:pt idx="313">
                  <c:v>3166.8330000000001</c:v>
                </c:pt>
                <c:pt idx="314">
                  <c:v>3176.8229999999999</c:v>
                </c:pt>
                <c:pt idx="315">
                  <c:v>3186.8130000000001</c:v>
                </c:pt>
                <c:pt idx="316">
                  <c:v>3196.8029999999999</c:v>
                </c:pt>
                <c:pt idx="317">
                  <c:v>3206.7930000000001</c:v>
                </c:pt>
                <c:pt idx="318">
                  <c:v>3216.7829999999999</c:v>
                </c:pt>
                <c:pt idx="319">
                  <c:v>3226.7730000000001</c:v>
                </c:pt>
                <c:pt idx="320">
                  <c:v>3236.7629999999999</c:v>
                </c:pt>
                <c:pt idx="321">
                  <c:v>3246.7530000000002</c:v>
                </c:pt>
                <c:pt idx="322">
                  <c:v>3256.7429999999999</c:v>
                </c:pt>
                <c:pt idx="323">
                  <c:v>3266.7330000000002</c:v>
                </c:pt>
                <c:pt idx="324">
                  <c:v>3276.723</c:v>
                </c:pt>
                <c:pt idx="325">
                  <c:v>3286.7130000000002</c:v>
                </c:pt>
                <c:pt idx="326">
                  <c:v>3296.703</c:v>
                </c:pt>
                <c:pt idx="327">
                  <c:v>3306.6930000000002</c:v>
                </c:pt>
                <c:pt idx="328">
                  <c:v>3316.683</c:v>
                </c:pt>
                <c:pt idx="329">
                  <c:v>3326.6729999999998</c:v>
                </c:pt>
                <c:pt idx="330">
                  <c:v>3336.663</c:v>
                </c:pt>
                <c:pt idx="331">
                  <c:v>3346.6529999999998</c:v>
                </c:pt>
                <c:pt idx="332">
                  <c:v>3356.6439999999998</c:v>
                </c:pt>
                <c:pt idx="333">
                  <c:v>3366.634</c:v>
                </c:pt>
                <c:pt idx="334">
                  <c:v>3376.6239999999998</c:v>
                </c:pt>
                <c:pt idx="335">
                  <c:v>3386.614</c:v>
                </c:pt>
                <c:pt idx="336">
                  <c:v>3396.6039999999998</c:v>
                </c:pt>
                <c:pt idx="337">
                  <c:v>3406.5940000000001</c:v>
                </c:pt>
                <c:pt idx="338">
                  <c:v>3416.5830000000001</c:v>
                </c:pt>
                <c:pt idx="339">
                  <c:v>3426.5729999999999</c:v>
                </c:pt>
                <c:pt idx="340">
                  <c:v>3436.5630000000001</c:v>
                </c:pt>
                <c:pt idx="341">
                  <c:v>3446.5529999999999</c:v>
                </c:pt>
                <c:pt idx="342">
                  <c:v>3456.5430000000001</c:v>
                </c:pt>
                <c:pt idx="343">
                  <c:v>3466.5329999999999</c:v>
                </c:pt>
                <c:pt idx="344">
                  <c:v>3476.5239999999999</c:v>
                </c:pt>
                <c:pt idx="345">
                  <c:v>3486.5140000000001</c:v>
                </c:pt>
                <c:pt idx="346">
                  <c:v>3496.5039999999999</c:v>
                </c:pt>
                <c:pt idx="347">
                  <c:v>3506.4940000000001</c:v>
                </c:pt>
                <c:pt idx="348">
                  <c:v>3516.4839999999999</c:v>
                </c:pt>
                <c:pt idx="349">
                  <c:v>3526.4740000000002</c:v>
                </c:pt>
                <c:pt idx="350">
                  <c:v>3536.4639999999999</c:v>
                </c:pt>
                <c:pt idx="351">
                  <c:v>3546.4540000000002</c:v>
                </c:pt>
                <c:pt idx="352">
                  <c:v>3556.444</c:v>
                </c:pt>
                <c:pt idx="353">
                  <c:v>3566.4340000000002</c:v>
                </c:pt>
                <c:pt idx="354">
                  <c:v>3576.424</c:v>
                </c:pt>
                <c:pt idx="355">
                  <c:v>3586.4140000000002</c:v>
                </c:pt>
                <c:pt idx="356">
                  <c:v>3596.404</c:v>
                </c:pt>
                <c:pt idx="357">
                  <c:v>3606.3939999999998</c:v>
                </c:pt>
                <c:pt idx="358">
                  <c:v>3616.384</c:v>
                </c:pt>
                <c:pt idx="359">
                  <c:v>3626.3739999999998</c:v>
                </c:pt>
                <c:pt idx="360">
                  <c:v>3636.364</c:v>
                </c:pt>
                <c:pt idx="361">
                  <c:v>3646.3539999999998</c:v>
                </c:pt>
                <c:pt idx="362">
                  <c:v>3656.3440000000001</c:v>
                </c:pt>
                <c:pt idx="363">
                  <c:v>3666.3339999999998</c:v>
                </c:pt>
                <c:pt idx="364">
                  <c:v>3676.3240000000001</c:v>
                </c:pt>
                <c:pt idx="365">
                  <c:v>3686.3139999999999</c:v>
                </c:pt>
                <c:pt idx="366">
                  <c:v>3696.3040000000001</c:v>
                </c:pt>
                <c:pt idx="367">
                  <c:v>3706.2939999999999</c:v>
                </c:pt>
                <c:pt idx="368">
                  <c:v>3716.2840000000001</c:v>
                </c:pt>
                <c:pt idx="369">
                  <c:v>3726.2739999999999</c:v>
                </c:pt>
                <c:pt idx="370">
                  <c:v>3736.2640000000001</c:v>
                </c:pt>
                <c:pt idx="371">
                  <c:v>3746.2539999999999</c:v>
                </c:pt>
                <c:pt idx="372">
                  <c:v>3756.2440000000001</c:v>
                </c:pt>
                <c:pt idx="373">
                  <c:v>3766.2339999999999</c:v>
                </c:pt>
                <c:pt idx="374">
                  <c:v>3776.2240000000002</c:v>
                </c:pt>
                <c:pt idx="375">
                  <c:v>3786.2139999999999</c:v>
                </c:pt>
                <c:pt idx="376">
                  <c:v>3796.2040000000002</c:v>
                </c:pt>
                <c:pt idx="377">
                  <c:v>3806.194</c:v>
                </c:pt>
                <c:pt idx="378">
                  <c:v>3816.1840000000002</c:v>
                </c:pt>
                <c:pt idx="379">
                  <c:v>3826.174</c:v>
                </c:pt>
                <c:pt idx="380">
                  <c:v>3836.1640000000002</c:v>
                </c:pt>
                <c:pt idx="381">
                  <c:v>3846.154</c:v>
                </c:pt>
                <c:pt idx="382">
                  <c:v>3856.1439999999998</c:v>
                </c:pt>
                <c:pt idx="383">
                  <c:v>3866.134</c:v>
                </c:pt>
                <c:pt idx="384">
                  <c:v>3876.1239999999998</c:v>
                </c:pt>
                <c:pt idx="385">
                  <c:v>3886.114</c:v>
                </c:pt>
                <c:pt idx="386">
                  <c:v>3896.1039999999998</c:v>
                </c:pt>
                <c:pt idx="387">
                  <c:v>3906.0940000000001</c:v>
                </c:pt>
                <c:pt idx="388">
                  <c:v>3916.0839999999998</c:v>
                </c:pt>
                <c:pt idx="389">
                  <c:v>3926.0740000000001</c:v>
                </c:pt>
                <c:pt idx="390">
                  <c:v>3936.0639999999999</c:v>
                </c:pt>
                <c:pt idx="391">
                  <c:v>3946.0540000000001</c:v>
                </c:pt>
                <c:pt idx="392">
                  <c:v>3956.0439999999999</c:v>
                </c:pt>
                <c:pt idx="393">
                  <c:v>3966.0340000000001</c:v>
                </c:pt>
                <c:pt idx="394">
                  <c:v>3976.0239999999999</c:v>
                </c:pt>
                <c:pt idx="395">
                  <c:v>3986.0140000000001</c:v>
                </c:pt>
                <c:pt idx="396">
                  <c:v>3996.0039999999999</c:v>
                </c:pt>
              </c:numCache>
            </c:numRef>
          </c:xVal>
          <c:yVal>
            <c:numRef>
              <c:f>Sheet1!$B$3:$B$399</c:f>
              <c:numCache>
                <c:formatCode>General</c:formatCode>
                <c:ptCount val="397"/>
                <c:pt idx="0">
                  <c:v>-91.07</c:v>
                </c:pt>
                <c:pt idx="1">
                  <c:v>-77.47</c:v>
                </c:pt>
                <c:pt idx="2">
                  <c:v>-74.78</c:v>
                </c:pt>
                <c:pt idx="3">
                  <c:v>-81.02</c:v>
                </c:pt>
                <c:pt idx="4">
                  <c:v>-74.400000000000006</c:v>
                </c:pt>
                <c:pt idx="5">
                  <c:v>-20.45</c:v>
                </c:pt>
                <c:pt idx="6">
                  <c:v>-9.43</c:v>
                </c:pt>
                <c:pt idx="7">
                  <c:v>-10.56</c:v>
                </c:pt>
                <c:pt idx="8">
                  <c:v>-56.05</c:v>
                </c:pt>
                <c:pt idx="9">
                  <c:v>-62.63</c:v>
                </c:pt>
                <c:pt idx="10">
                  <c:v>-64.290000000000006</c:v>
                </c:pt>
                <c:pt idx="11">
                  <c:v>-58.11</c:v>
                </c:pt>
                <c:pt idx="12">
                  <c:v>-55.05</c:v>
                </c:pt>
                <c:pt idx="13">
                  <c:v>-58.72</c:v>
                </c:pt>
                <c:pt idx="14">
                  <c:v>-52.63</c:v>
                </c:pt>
                <c:pt idx="15">
                  <c:v>-11.41</c:v>
                </c:pt>
                <c:pt idx="16">
                  <c:v>-2.83</c:v>
                </c:pt>
                <c:pt idx="17">
                  <c:v>-6.52</c:v>
                </c:pt>
                <c:pt idx="18">
                  <c:v>-42.52</c:v>
                </c:pt>
                <c:pt idx="19">
                  <c:v>-45.3</c:v>
                </c:pt>
                <c:pt idx="20">
                  <c:v>-40.67</c:v>
                </c:pt>
                <c:pt idx="21">
                  <c:v>-35.33</c:v>
                </c:pt>
                <c:pt idx="22">
                  <c:v>-34.119999999999997</c:v>
                </c:pt>
                <c:pt idx="23">
                  <c:v>-37.74</c:v>
                </c:pt>
                <c:pt idx="24">
                  <c:v>-39.96</c:v>
                </c:pt>
                <c:pt idx="25">
                  <c:v>-12.7</c:v>
                </c:pt>
                <c:pt idx="26">
                  <c:v>-5.18</c:v>
                </c:pt>
                <c:pt idx="27">
                  <c:v>-9.4499999999999993</c:v>
                </c:pt>
                <c:pt idx="28">
                  <c:v>-30.13</c:v>
                </c:pt>
                <c:pt idx="29">
                  <c:v>-28.41</c:v>
                </c:pt>
                <c:pt idx="30">
                  <c:v>-20.85</c:v>
                </c:pt>
                <c:pt idx="31">
                  <c:v>-21.74</c:v>
                </c:pt>
                <c:pt idx="32">
                  <c:v>-29.13</c:v>
                </c:pt>
                <c:pt idx="33">
                  <c:v>-31.3</c:v>
                </c:pt>
                <c:pt idx="34">
                  <c:v>-26.15</c:v>
                </c:pt>
                <c:pt idx="35">
                  <c:v>-1.28</c:v>
                </c:pt>
                <c:pt idx="36">
                  <c:v>6.49</c:v>
                </c:pt>
                <c:pt idx="37">
                  <c:v>2.2400000000000002</c:v>
                </c:pt>
                <c:pt idx="38">
                  <c:v>-18.309999999999999</c:v>
                </c:pt>
                <c:pt idx="39">
                  <c:v>-21.29</c:v>
                </c:pt>
                <c:pt idx="40">
                  <c:v>-22.26</c:v>
                </c:pt>
                <c:pt idx="41">
                  <c:v>-19.38</c:v>
                </c:pt>
                <c:pt idx="42">
                  <c:v>-26.01</c:v>
                </c:pt>
                <c:pt idx="43">
                  <c:v>-22.72</c:v>
                </c:pt>
                <c:pt idx="44">
                  <c:v>-16.260000000000002</c:v>
                </c:pt>
                <c:pt idx="45">
                  <c:v>7.15</c:v>
                </c:pt>
                <c:pt idx="46">
                  <c:v>14.93</c:v>
                </c:pt>
                <c:pt idx="47">
                  <c:v>10.5</c:v>
                </c:pt>
                <c:pt idx="48">
                  <c:v>-11.47</c:v>
                </c:pt>
                <c:pt idx="49">
                  <c:v>-16</c:v>
                </c:pt>
                <c:pt idx="50">
                  <c:v>-11.72</c:v>
                </c:pt>
                <c:pt idx="51">
                  <c:v>-8.07</c:v>
                </c:pt>
                <c:pt idx="52">
                  <c:v>-8.4600000000000009</c:v>
                </c:pt>
                <c:pt idx="53">
                  <c:v>-18.18</c:v>
                </c:pt>
                <c:pt idx="54">
                  <c:v>-16.2</c:v>
                </c:pt>
                <c:pt idx="55">
                  <c:v>-4.32</c:v>
                </c:pt>
                <c:pt idx="56">
                  <c:v>2.7</c:v>
                </c:pt>
                <c:pt idx="57">
                  <c:v>-2.41</c:v>
                </c:pt>
                <c:pt idx="58">
                  <c:v>-12.13</c:v>
                </c:pt>
                <c:pt idx="59">
                  <c:v>-10.06</c:v>
                </c:pt>
                <c:pt idx="60">
                  <c:v>-2.87</c:v>
                </c:pt>
                <c:pt idx="61">
                  <c:v>-1.54</c:v>
                </c:pt>
                <c:pt idx="62">
                  <c:v>-6.92</c:v>
                </c:pt>
                <c:pt idx="63">
                  <c:v>-7.41</c:v>
                </c:pt>
                <c:pt idx="64">
                  <c:v>-2.7</c:v>
                </c:pt>
                <c:pt idx="65">
                  <c:v>-1.1399999999999999</c:v>
                </c:pt>
                <c:pt idx="66">
                  <c:v>7.11</c:v>
                </c:pt>
                <c:pt idx="67">
                  <c:v>4.37</c:v>
                </c:pt>
                <c:pt idx="68">
                  <c:v>-1.99</c:v>
                </c:pt>
                <c:pt idx="69">
                  <c:v>-5.49</c:v>
                </c:pt>
                <c:pt idx="70">
                  <c:v>2.67</c:v>
                </c:pt>
                <c:pt idx="71">
                  <c:v>4.2699999999999996</c:v>
                </c:pt>
                <c:pt idx="72">
                  <c:v>1.7</c:v>
                </c:pt>
                <c:pt idx="73">
                  <c:v>-2.2999999999999998</c:v>
                </c:pt>
                <c:pt idx="74">
                  <c:v>-1.86</c:v>
                </c:pt>
                <c:pt idx="75">
                  <c:v>12.86</c:v>
                </c:pt>
                <c:pt idx="76">
                  <c:v>20.51</c:v>
                </c:pt>
                <c:pt idx="77">
                  <c:v>16</c:v>
                </c:pt>
                <c:pt idx="78">
                  <c:v>0.23</c:v>
                </c:pt>
                <c:pt idx="79">
                  <c:v>-0.19</c:v>
                </c:pt>
                <c:pt idx="80">
                  <c:v>-0.71</c:v>
                </c:pt>
                <c:pt idx="81">
                  <c:v>1.3</c:v>
                </c:pt>
                <c:pt idx="82">
                  <c:v>2.84</c:v>
                </c:pt>
                <c:pt idx="83">
                  <c:v>5.41</c:v>
                </c:pt>
                <c:pt idx="84">
                  <c:v>8.26</c:v>
                </c:pt>
                <c:pt idx="85">
                  <c:v>5.55</c:v>
                </c:pt>
                <c:pt idx="86">
                  <c:v>11.92</c:v>
                </c:pt>
                <c:pt idx="87">
                  <c:v>11.01</c:v>
                </c:pt>
                <c:pt idx="88">
                  <c:v>2.2200000000000002</c:v>
                </c:pt>
                <c:pt idx="89">
                  <c:v>5.86</c:v>
                </c:pt>
                <c:pt idx="90">
                  <c:v>9.85</c:v>
                </c:pt>
                <c:pt idx="91">
                  <c:v>12.02</c:v>
                </c:pt>
                <c:pt idx="92">
                  <c:v>12.52</c:v>
                </c:pt>
                <c:pt idx="93">
                  <c:v>10.91</c:v>
                </c:pt>
                <c:pt idx="94">
                  <c:v>14.06</c:v>
                </c:pt>
                <c:pt idx="95">
                  <c:v>20.11</c:v>
                </c:pt>
                <c:pt idx="96">
                  <c:v>24.86</c:v>
                </c:pt>
                <c:pt idx="97">
                  <c:v>23.15</c:v>
                </c:pt>
                <c:pt idx="98">
                  <c:v>20.62</c:v>
                </c:pt>
                <c:pt idx="99">
                  <c:v>16.32</c:v>
                </c:pt>
                <c:pt idx="100">
                  <c:v>18.95</c:v>
                </c:pt>
                <c:pt idx="101">
                  <c:v>17.8</c:v>
                </c:pt>
                <c:pt idx="102">
                  <c:v>16.87</c:v>
                </c:pt>
                <c:pt idx="103">
                  <c:v>16.22</c:v>
                </c:pt>
                <c:pt idx="104">
                  <c:v>12.81</c:v>
                </c:pt>
                <c:pt idx="105">
                  <c:v>12.86</c:v>
                </c:pt>
                <c:pt idx="106">
                  <c:v>21.51</c:v>
                </c:pt>
                <c:pt idx="107">
                  <c:v>17.3</c:v>
                </c:pt>
                <c:pt idx="108">
                  <c:v>6.82</c:v>
                </c:pt>
                <c:pt idx="109">
                  <c:v>6.45</c:v>
                </c:pt>
                <c:pt idx="110">
                  <c:v>8.77</c:v>
                </c:pt>
                <c:pt idx="111">
                  <c:v>10.73</c:v>
                </c:pt>
                <c:pt idx="112">
                  <c:v>11.29</c:v>
                </c:pt>
                <c:pt idx="113">
                  <c:v>7.78</c:v>
                </c:pt>
                <c:pt idx="114">
                  <c:v>8.06</c:v>
                </c:pt>
                <c:pt idx="115">
                  <c:v>7.07</c:v>
                </c:pt>
                <c:pt idx="116">
                  <c:v>11.9</c:v>
                </c:pt>
                <c:pt idx="117">
                  <c:v>12.02</c:v>
                </c:pt>
                <c:pt idx="118">
                  <c:v>7.12</c:v>
                </c:pt>
                <c:pt idx="119">
                  <c:v>5.36</c:v>
                </c:pt>
                <c:pt idx="120">
                  <c:v>17.62</c:v>
                </c:pt>
                <c:pt idx="121">
                  <c:v>20.45</c:v>
                </c:pt>
                <c:pt idx="122">
                  <c:v>11.9</c:v>
                </c:pt>
                <c:pt idx="123">
                  <c:v>8.65</c:v>
                </c:pt>
                <c:pt idx="124">
                  <c:v>4.6500000000000004</c:v>
                </c:pt>
                <c:pt idx="125">
                  <c:v>9.23</c:v>
                </c:pt>
                <c:pt idx="126">
                  <c:v>13.97</c:v>
                </c:pt>
                <c:pt idx="127">
                  <c:v>8.94</c:v>
                </c:pt>
                <c:pt idx="128">
                  <c:v>16.12</c:v>
                </c:pt>
                <c:pt idx="129">
                  <c:v>12.64</c:v>
                </c:pt>
                <c:pt idx="130">
                  <c:v>26.27</c:v>
                </c:pt>
                <c:pt idx="131">
                  <c:v>29.11</c:v>
                </c:pt>
                <c:pt idx="132">
                  <c:v>20.350000000000001</c:v>
                </c:pt>
                <c:pt idx="133">
                  <c:v>12.61</c:v>
                </c:pt>
                <c:pt idx="134">
                  <c:v>10.58</c:v>
                </c:pt>
                <c:pt idx="135">
                  <c:v>17.98</c:v>
                </c:pt>
                <c:pt idx="136">
                  <c:v>28.32</c:v>
                </c:pt>
                <c:pt idx="137">
                  <c:v>23.81</c:v>
                </c:pt>
                <c:pt idx="138">
                  <c:v>11.03</c:v>
                </c:pt>
                <c:pt idx="139">
                  <c:v>12.35</c:v>
                </c:pt>
                <c:pt idx="140">
                  <c:v>10.51</c:v>
                </c:pt>
                <c:pt idx="141">
                  <c:v>9.73</c:v>
                </c:pt>
                <c:pt idx="142">
                  <c:v>10.57</c:v>
                </c:pt>
                <c:pt idx="143">
                  <c:v>11.5</c:v>
                </c:pt>
                <c:pt idx="144">
                  <c:v>11.54</c:v>
                </c:pt>
                <c:pt idx="145">
                  <c:v>14.07</c:v>
                </c:pt>
                <c:pt idx="146">
                  <c:v>15.63</c:v>
                </c:pt>
                <c:pt idx="147">
                  <c:v>18.21</c:v>
                </c:pt>
                <c:pt idx="148">
                  <c:v>15.73</c:v>
                </c:pt>
                <c:pt idx="149">
                  <c:v>18.7</c:v>
                </c:pt>
                <c:pt idx="150">
                  <c:v>34.520000000000003</c:v>
                </c:pt>
                <c:pt idx="151">
                  <c:v>36.83</c:v>
                </c:pt>
                <c:pt idx="152">
                  <c:v>27.07</c:v>
                </c:pt>
                <c:pt idx="153">
                  <c:v>11.62</c:v>
                </c:pt>
                <c:pt idx="154">
                  <c:v>15.76</c:v>
                </c:pt>
                <c:pt idx="155">
                  <c:v>18.96</c:v>
                </c:pt>
                <c:pt idx="156">
                  <c:v>27.02</c:v>
                </c:pt>
                <c:pt idx="157">
                  <c:v>24.8</c:v>
                </c:pt>
                <c:pt idx="158">
                  <c:v>23.73</c:v>
                </c:pt>
                <c:pt idx="159">
                  <c:v>27.44</c:v>
                </c:pt>
                <c:pt idx="160">
                  <c:v>47.09</c:v>
                </c:pt>
                <c:pt idx="161">
                  <c:v>48.58</c:v>
                </c:pt>
                <c:pt idx="162">
                  <c:v>35.47</c:v>
                </c:pt>
                <c:pt idx="163">
                  <c:v>23.39</c:v>
                </c:pt>
                <c:pt idx="164">
                  <c:v>13.32</c:v>
                </c:pt>
                <c:pt idx="165">
                  <c:v>26.89</c:v>
                </c:pt>
                <c:pt idx="166">
                  <c:v>35.69</c:v>
                </c:pt>
                <c:pt idx="167">
                  <c:v>33.04</c:v>
                </c:pt>
                <c:pt idx="168">
                  <c:v>17.5</c:v>
                </c:pt>
                <c:pt idx="169">
                  <c:v>13.68</c:v>
                </c:pt>
                <c:pt idx="170">
                  <c:v>22.24</c:v>
                </c:pt>
                <c:pt idx="171">
                  <c:v>27.9</c:v>
                </c:pt>
                <c:pt idx="172">
                  <c:v>25.14</c:v>
                </c:pt>
                <c:pt idx="173">
                  <c:v>14.62</c:v>
                </c:pt>
                <c:pt idx="174">
                  <c:v>17.489999999999998</c:v>
                </c:pt>
                <c:pt idx="175">
                  <c:v>21.5</c:v>
                </c:pt>
                <c:pt idx="176">
                  <c:v>22.11</c:v>
                </c:pt>
                <c:pt idx="177">
                  <c:v>23.12</c:v>
                </c:pt>
                <c:pt idx="178">
                  <c:v>23.47</c:v>
                </c:pt>
                <c:pt idx="179">
                  <c:v>41.03</c:v>
                </c:pt>
                <c:pt idx="180">
                  <c:v>61.37</c:v>
                </c:pt>
                <c:pt idx="181">
                  <c:v>64.91</c:v>
                </c:pt>
                <c:pt idx="182">
                  <c:v>55.87</c:v>
                </c:pt>
                <c:pt idx="183">
                  <c:v>36.94</c:v>
                </c:pt>
                <c:pt idx="184">
                  <c:v>35.61</c:v>
                </c:pt>
                <c:pt idx="185">
                  <c:v>32.06</c:v>
                </c:pt>
                <c:pt idx="186">
                  <c:v>34.49</c:v>
                </c:pt>
                <c:pt idx="187">
                  <c:v>39.35</c:v>
                </c:pt>
                <c:pt idx="188">
                  <c:v>38.85</c:v>
                </c:pt>
                <c:pt idx="189">
                  <c:v>37.69</c:v>
                </c:pt>
                <c:pt idx="190">
                  <c:v>57.31</c:v>
                </c:pt>
                <c:pt idx="191">
                  <c:v>59.6</c:v>
                </c:pt>
                <c:pt idx="192">
                  <c:v>49.57</c:v>
                </c:pt>
                <c:pt idx="193">
                  <c:v>33.71</c:v>
                </c:pt>
                <c:pt idx="194">
                  <c:v>33.72</c:v>
                </c:pt>
                <c:pt idx="195">
                  <c:v>37.549999999999997</c:v>
                </c:pt>
                <c:pt idx="196">
                  <c:v>46.15</c:v>
                </c:pt>
                <c:pt idx="197">
                  <c:v>44.44</c:v>
                </c:pt>
                <c:pt idx="198">
                  <c:v>37.57</c:v>
                </c:pt>
                <c:pt idx="199">
                  <c:v>38.950000000000003</c:v>
                </c:pt>
                <c:pt idx="200">
                  <c:v>49.63</c:v>
                </c:pt>
                <c:pt idx="201">
                  <c:v>51.07</c:v>
                </c:pt>
                <c:pt idx="202">
                  <c:v>43.59</c:v>
                </c:pt>
                <c:pt idx="203">
                  <c:v>36.61</c:v>
                </c:pt>
                <c:pt idx="204">
                  <c:v>38.729999999999997</c:v>
                </c:pt>
                <c:pt idx="205">
                  <c:v>31.35</c:v>
                </c:pt>
                <c:pt idx="206">
                  <c:v>38.76</c:v>
                </c:pt>
                <c:pt idx="207">
                  <c:v>37.74</c:v>
                </c:pt>
                <c:pt idx="208">
                  <c:v>39.53</c:v>
                </c:pt>
                <c:pt idx="209">
                  <c:v>44.19</c:v>
                </c:pt>
                <c:pt idx="210">
                  <c:v>60.17</c:v>
                </c:pt>
                <c:pt idx="211">
                  <c:v>62.41</c:v>
                </c:pt>
                <c:pt idx="212">
                  <c:v>51.9</c:v>
                </c:pt>
                <c:pt idx="213">
                  <c:v>35.79</c:v>
                </c:pt>
                <c:pt idx="214">
                  <c:v>40.25</c:v>
                </c:pt>
                <c:pt idx="215">
                  <c:v>39.31</c:v>
                </c:pt>
                <c:pt idx="216">
                  <c:v>40.75</c:v>
                </c:pt>
                <c:pt idx="217">
                  <c:v>45.41</c:v>
                </c:pt>
                <c:pt idx="218">
                  <c:v>36.340000000000003</c:v>
                </c:pt>
                <c:pt idx="219">
                  <c:v>54.44</c:v>
                </c:pt>
                <c:pt idx="220">
                  <c:v>73.23</c:v>
                </c:pt>
                <c:pt idx="221">
                  <c:v>75.16</c:v>
                </c:pt>
                <c:pt idx="222">
                  <c:v>64.489999999999995</c:v>
                </c:pt>
                <c:pt idx="223">
                  <c:v>36.659999999999997</c:v>
                </c:pt>
                <c:pt idx="224">
                  <c:v>37.99</c:v>
                </c:pt>
                <c:pt idx="225">
                  <c:v>36.1</c:v>
                </c:pt>
                <c:pt idx="226">
                  <c:v>37.93</c:v>
                </c:pt>
                <c:pt idx="227">
                  <c:v>34.82</c:v>
                </c:pt>
                <c:pt idx="228">
                  <c:v>26.05</c:v>
                </c:pt>
                <c:pt idx="229">
                  <c:v>28.73</c:v>
                </c:pt>
                <c:pt idx="230">
                  <c:v>40.36</c:v>
                </c:pt>
                <c:pt idx="231">
                  <c:v>41.39</c:v>
                </c:pt>
                <c:pt idx="232">
                  <c:v>29.78</c:v>
                </c:pt>
                <c:pt idx="233">
                  <c:v>18.28</c:v>
                </c:pt>
                <c:pt idx="234">
                  <c:v>27.11</c:v>
                </c:pt>
                <c:pt idx="235">
                  <c:v>31.05</c:v>
                </c:pt>
                <c:pt idx="236">
                  <c:v>34.72</c:v>
                </c:pt>
                <c:pt idx="237">
                  <c:v>32.92</c:v>
                </c:pt>
                <c:pt idx="238">
                  <c:v>30.22</c:v>
                </c:pt>
                <c:pt idx="239">
                  <c:v>28.35</c:v>
                </c:pt>
                <c:pt idx="240">
                  <c:v>49.57</c:v>
                </c:pt>
                <c:pt idx="241">
                  <c:v>51.98</c:v>
                </c:pt>
                <c:pt idx="242">
                  <c:v>41.06</c:v>
                </c:pt>
                <c:pt idx="243">
                  <c:v>32.51</c:v>
                </c:pt>
                <c:pt idx="244">
                  <c:v>25.69</c:v>
                </c:pt>
                <c:pt idx="245">
                  <c:v>25.84</c:v>
                </c:pt>
                <c:pt idx="246">
                  <c:v>27.2</c:v>
                </c:pt>
                <c:pt idx="247">
                  <c:v>26.51</c:v>
                </c:pt>
                <c:pt idx="248">
                  <c:v>28.35</c:v>
                </c:pt>
                <c:pt idx="249">
                  <c:v>20.72</c:v>
                </c:pt>
                <c:pt idx="250">
                  <c:v>41.53</c:v>
                </c:pt>
                <c:pt idx="251">
                  <c:v>45.39</c:v>
                </c:pt>
                <c:pt idx="252">
                  <c:v>39.43</c:v>
                </c:pt>
                <c:pt idx="253">
                  <c:v>30.08</c:v>
                </c:pt>
                <c:pt idx="254">
                  <c:v>28.87</c:v>
                </c:pt>
                <c:pt idx="255">
                  <c:v>23.48</c:v>
                </c:pt>
                <c:pt idx="256">
                  <c:v>29.34</c:v>
                </c:pt>
                <c:pt idx="257">
                  <c:v>29.82</c:v>
                </c:pt>
                <c:pt idx="258">
                  <c:v>24.59</c:v>
                </c:pt>
                <c:pt idx="259">
                  <c:v>19.43</c:v>
                </c:pt>
                <c:pt idx="260">
                  <c:v>26.72</c:v>
                </c:pt>
                <c:pt idx="261">
                  <c:v>26.41</c:v>
                </c:pt>
                <c:pt idx="262">
                  <c:v>28.15</c:v>
                </c:pt>
                <c:pt idx="263">
                  <c:v>32.15</c:v>
                </c:pt>
                <c:pt idx="264">
                  <c:v>27.32</c:v>
                </c:pt>
                <c:pt idx="265">
                  <c:v>31.27</c:v>
                </c:pt>
                <c:pt idx="266">
                  <c:v>26.86</c:v>
                </c:pt>
                <c:pt idx="267">
                  <c:v>31.85</c:v>
                </c:pt>
                <c:pt idx="268">
                  <c:v>35.47</c:v>
                </c:pt>
                <c:pt idx="269">
                  <c:v>36.51</c:v>
                </c:pt>
                <c:pt idx="270">
                  <c:v>43.03</c:v>
                </c:pt>
                <c:pt idx="271">
                  <c:v>43.19</c:v>
                </c:pt>
                <c:pt idx="272">
                  <c:v>33.799999999999997</c:v>
                </c:pt>
                <c:pt idx="273">
                  <c:v>34.78</c:v>
                </c:pt>
                <c:pt idx="274">
                  <c:v>29.64</c:v>
                </c:pt>
                <c:pt idx="275">
                  <c:v>26.86</c:v>
                </c:pt>
                <c:pt idx="276">
                  <c:v>24.3</c:v>
                </c:pt>
                <c:pt idx="277">
                  <c:v>24.85</c:v>
                </c:pt>
                <c:pt idx="278">
                  <c:v>29.38</c:v>
                </c:pt>
                <c:pt idx="279">
                  <c:v>26.36</c:v>
                </c:pt>
                <c:pt idx="280">
                  <c:v>29.02</c:v>
                </c:pt>
                <c:pt idx="281">
                  <c:v>33.130000000000003</c:v>
                </c:pt>
                <c:pt idx="282">
                  <c:v>30.52</c:v>
                </c:pt>
                <c:pt idx="283">
                  <c:v>26.56</c:v>
                </c:pt>
                <c:pt idx="284">
                  <c:v>26.18</c:v>
                </c:pt>
                <c:pt idx="285">
                  <c:v>27.91</c:v>
                </c:pt>
                <c:pt idx="286">
                  <c:v>22.56</c:v>
                </c:pt>
                <c:pt idx="287">
                  <c:v>23.1</c:v>
                </c:pt>
                <c:pt idx="288">
                  <c:v>26.12</c:v>
                </c:pt>
                <c:pt idx="289">
                  <c:v>22.89</c:v>
                </c:pt>
                <c:pt idx="290">
                  <c:v>30.8</c:v>
                </c:pt>
                <c:pt idx="291">
                  <c:v>35.64</c:v>
                </c:pt>
                <c:pt idx="292">
                  <c:v>30.73</c:v>
                </c:pt>
                <c:pt idx="293">
                  <c:v>14.76</c:v>
                </c:pt>
                <c:pt idx="294">
                  <c:v>28.68</c:v>
                </c:pt>
                <c:pt idx="295">
                  <c:v>29.68</c:v>
                </c:pt>
                <c:pt idx="296">
                  <c:v>20.76</c:v>
                </c:pt>
                <c:pt idx="297">
                  <c:v>16.760000000000002</c:v>
                </c:pt>
                <c:pt idx="298">
                  <c:v>20.65</c:v>
                </c:pt>
                <c:pt idx="299">
                  <c:v>22.87</c:v>
                </c:pt>
                <c:pt idx="300">
                  <c:v>25.65</c:v>
                </c:pt>
                <c:pt idx="301">
                  <c:v>31.83</c:v>
                </c:pt>
                <c:pt idx="302">
                  <c:v>33.85</c:v>
                </c:pt>
                <c:pt idx="303">
                  <c:v>30.24</c:v>
                </c:pt>
                <c:pt idx="304">
                  <c:v>24.3</c:v>
                </c:pt>
                <c:pt idx="305">
                  <c:v>28.03</c:v>
                </c:pt>
                <c:pt idx="306">
                  <c:v>19.760000000000002</c:v>
                </c:pt>
                <c:pt idx="307">
                  <c:v>15.27</c:v>
                </c:pt>
                <c:pt idx="308">
                  <c:v>15.58</c:v>
                </c:pt>
                <c:pt idx="309">
                  <c:v>17.510000000000002</c:v>
                </c:pt>
                <c:pt idx="310">
                  <c:v>21.6</c:v>
                </c:pt>
                <c:pt idx="311">
                  <c:v>19.559999999999999</c:v>
                </c:pt>
                <c:pt idx="312">
                  <c:v>16.53</c:v>
                </c:pt>
                <c:pt idx="313">
                  <c:v>19.68</c:v>
                </c:pt>
                <c:pt idx="314">
                  <c:v>17.78</c:v>
                </c:pt>
                <c:pt idx="315">
                  <c:v>18.03</c:v>
                </c:pt>
                <c:pt idx="316">
                  <c:v>19.149999999999999</c:v>
                </c:pt>
                <c:pt idx="317">
                  <c:v>17.29</c:v>
                </c:pt>
                <c:pt idx="318">
                  <c:v>14.21</c:v>
                </c:pt>
                <c:pt idx="319">
                  <c:v>15.46</c:v>
                </c:pt>
                <c:pt idx="320">
                  <c:v>20.66</c:v>
                </c:pt>
                <c:pt idx="321">
                  <c:v>17.91</c:v>
                </c:pt>
                <c:pt idx="322">
                  <c:v>20.87</c:v>
                </c:pt>
                <c:pt idx="323">
                  <c:v>22.97</c:v>
                </c:pt>
                <c:pt idx="324">
                  <c:v>21.67</c:v>
                </c:pt>
                <c:pt idx="325">
                  <c:v>24.05</c:v>
                </c:pt>
                <c:pt idx="326">
                  <c:v>20.34</c:v>
                </c:pt>
                <c:pt idx="327">
                  <c:v>14.67</c:v>
                </c:pt>
                <c:pt idx="328">
                  <c:v>17.18</c:v>
                </c:pt>
                <c:pt idx="329">
                  <c:v>13.24</c:v>
                </c:pt>
                <c:pt idx="330">
                  <c:v>19.61</c:v>
                </c:pt>
                <c:pt idx="331">
                  <c:v>19.97</c:v>
                </c:pt>
                <c:pt idx="332">
                  <c:v>20.04</c:v>
                </c:pt>
                <c:pt idx="333">
                  <c:v>25.14</c:v>
                </c:pt>
                <c:pt idx="334">
                  <c:v>21.31</c:v>
                </c:pt>
                <c:pt idx="335">
                  <c:v>26.19</c:v>
                </c:pt>
                <c:pt idx="336">
                  <c:v>24.11</c:v>
                </c:pt>
                <c:pt idx="337">
                  <c:v>20.9</c:v>
                </c:pt>
                <c:pt idx="338">
                  <c:v>13.09</c:v>
                </c:pt>
                <c:pt idx="339">
                  <c:v>17.14</c:v>
                </c:pt>
                <c:pt idx="340">
                  <c:v>27.02</c:v>
                </c:pt>
                <c:pt idx="341">
                  <c:v>31.56</c:v>
                </c:pt>
                <c:pt idx="342">
                  <c:v>27.62</c:v>
                </c:pt>
                <c:pt idx="343">
                  <c:v>24.06</c:v>
                </c:pt>
                <c:pt idx="344">
                  <c:v>15.24</c:v>
                </c:pt>
                <c:pt idx="345">
                  <c:v>18.84</c:v>
                </c:pt>
                <c:pt idx="346">
                  <c:v>20.92</c:v>
                </c:pt>
                <c:pt idx="347">
                  <c:v>18.57</c:v>
                </c:pt>
                <c:pt idx="348">
                  <c:v>17</c:v>
                </c:pt>
                <c:pt idx="349">
                  <c:v>15.71</c:v>
                </c:pt>
                <c:pt idx="350">
                  <c:v>16.37</c:v>
                </c:pt>
                <c:pt idx="351">
                  <c:v>16.760000000000002</c:v>
                </c:pt>
                <c:pt idx="352">
                  <c:v>16.73</c:v>
                </c:pt>
                <c:pt idx="353">
                  <c:v>21.32</c:v>
                </c:pt>
                <c:pt idx="354">
                  <c:v>18.91</c:v>
                </c:pt>
                <c:pt idx="355">
                  <c:v>25.72</c:v>
                </c:pt>
                <c:pt idx="356">
                  <c:v>24.87</c:v>
                </c:pt>
                <c:pt idx="357">
                  <c:v>21.64</c:v>
                </c:pt>
                <c:pt idx="358">
                  <c:v>19.3</c:v>
                </c:pt>
                <c:pt idx="359">
                  <c:v>14.67</c:v>
                </c:pt>
                <c:pt idx="360">
                  <c:v>15.51</c:v>
                </c:pt>
                <c:pt idx="361">
                  <c:v>18.27</c:v>
                </c:pt>
                <c:pt idx="362">
                  <c:v>19.72</c:v>
                </c:pt>
                <c:pt idx="363">
                  <c:v>25.91</c:v>
                </c:pt>
                <c:pt idx="364">
                  <c:v>19.850000000000001</c:v>
                </c:pt>
                <c:pt idx="365">
                  <c:v>13.77</c:v>
                </c:pt>
                <c:pt idx="366">
                  <c:v>19.14</c:v>
                </c:pt>
                <c:pt idx="367">
                  <c:v>17.52</c:v>
                </c:pt>
                <c:pt idx="368">
                  <c:v>19.91</c:v>
                </c:pt>
                <c:pt idx="369">
                  <c:v>23.77</c:v>
                </c:pt>
                <c:pt idx="370">
                  <c:v>26.36</c:v>
                </c:pt>
                <c:pt idx="371">
                  <c:v>26.75</c:v>
                </c:pt>
                <c:pt idx="372">
                  <c:v>21.35</c:v>
                </c:pt>
                <c:pt idx="373">
                  <c:v>21.19</c:v>
                </c:pt>
                <c:pt idx="374">
                  <c:v>19.43</c:v>
                </c:pt>
                <c:pt idx="375">
                  <c:v>20.04</c:v>
                </c:pt>
                <c:pt idx="376">
                  <c:v>23.08</c:v>
                </c:pt>
                <c:pt idx="377">
                  <c:v>24.27</c:v>
                </c:pt>
                <c:pt idx="378">
                  <c:v>20.72</c:v>
                </c:pt>
                <c:pt idx="379">
                  <c:v>14.97</c:v>
                </c:pt>
                <c:pt idx="380">
                  <c:v>16.47</c:v>
                </c:pt>
                <c:pt idx="381">
                  <c:v>17.77</c:v>
                </c:pt>
                <c:pt idx="382">
                  <c:v>15.95</c:v>
                </c:pt>
                <c:pt idx="383">
                  <c:v>13.65</c:v>
                </c:pt>
                <c:pt idx="384">
                  <c:v>15.02</c:v>
                </c:pt>
                <c:pt idx="385">
                  <c:v>16.29</c:v>
                </c:pt>
                <c:pt idx="386">
                  <c:v>18.649999999999999</c:v>
                </c:pt>
                <c:pt idx="387">
                  <c:v>24.81</c:v>
                </c:pt>
                <c:pt idx="388">
                  <c:v>17.8</c:v>
                </c:pt>
                <c:pt idx="389">
                  <c:v>17.89</c:v>
                </c:pt>
                <c:pt idx="390">
                  <c:v>16.940000000000001</c:v>
                </c:pt>
                <c:pt idx="391">
                  <c:v>21.33</c:v>
                </c:pt>
                <c:pt idx="392">
                  <c:v>18.850000000000001</c:v>
                </c:pt>
                <c:pt idx="393">
                  <c:v>17.93</c:v>
                </c:pt>
                <c:pt idx="394">
                  <c:v>13.67</c:v>
                </c:pt>
                <c:pt idx="395">
                  <c:v>15.43</c:v>
                </c:pt>
                <c:pt idx="396">
                  <c:v>19.239999999999998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561664"/>
        <c:axId val="110357504"/>
      </c:scatterChart>
      <c:valAx>
        <c:axId val="102561664"/>
        <c:scaling>
          <c:orientation val="minMax"/>
          <c:max val="4000"/>
        </c:scaling>
        <c:delete val="0"/>
        <c:axPos val="b"/>
        <c:numFmt formatCode="General" sourceLinked="1"/>
        <c:majorTickMark val="out"/>
        <c:minorTickMark val="none"/>
        <c:tickLblPos val="low"/>
        <c:crossAx val="110357504"/>
        <c:crosses val="autoZero"/>
        <c:crossBetween val="midCat"/>
      </c:valAx>
      <c:valAx>
        <c:axId val="110357504"/>
        <c:scaling>
          <c:orientation val="minMax"/>
          <c:max val="80"/>
          <c:min val="-6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561664"/>
        <c:crosses val="autoZero"/>
        <c:crossBetween val="midCat"/>
      </c:valAx>
    </c:plotArea>
    <c:legend>
      <c:legendPos val="b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0" Type="http://schemas.openxmlformats.org/officeDocument/2006/relationships/image" Target="../media/image24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294" y="3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722534"/>
            <a:ext cx="3077006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294" y="9722534"/>
            <a:ext cx="3077006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fld id="{119A9731-D775-4516-B7CF-1348128B1D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74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3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294" y="3"/>
            <a:ext cx="3077006" cy="512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896" y="4862143"/>
            <a:ext cx="5205510" cy="460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722534"/>
            <a:ext cx="3077006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294" y="9722534"/>
            <a:ext cx="3077006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10" tIns="47305" rIns="94610" bIns="4730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+mn-ea"/>
              </a:defRPr>
            </a:lvl1pPr>
          </a:lstStyle>
          <a:p>
            <a:pPr>
              <a:defRPr/>
            </a:pPr>
            <a:fld id="{CB979265-B0B1-4207-801A-EF9B6A0216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1887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64" descr="climate colo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75" y="4687888"/>
            <a:ext cx="2447925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037"/>
          <p:cNvSpPr>
            <a:spLocks noChangeShapeType="1"/>
          </p:cNvSpPr>
          <p:nvPr/>
        </p:nvSpPr>
        <p:spPr bwMode="auto">
          <a:xfrm>
            <a:off x="0" y="2557463"/>
            <a:ext cx="8059738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  <p:sp>
        <p:nvSpPr>
          <p:cNvPr id="6" name="Line 1038"/>
          <p:cNvSpPr>
            <a:spLocks noChangeShapeType="1"/>
          </p:cNvSpPr>
          <p:nvPr/>
        </p:nvSpPr>
        <p:spPr bwMode="auto">
          <a:xfrm>
            <a:off x="1952625" y="0"/>
            <a:ext cx="0" cy="343693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2044700" y="1447800"/>
            <a:ext cx="5486400" cy="1168400"/>
          </a:xfrm>
          <a:effectLst/>
        </p:spPr>
        <p:txBody>
          <a:bodyPr/>
          <a:lstStyle>
            <a:lvl1pPr>
              <a:lnSpc>
                <a:spcPct val="75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2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2692400"/>
            <a:ext cx="5575300" cy="16510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subtitle style</a:t>
            </a:r>
          </a:p>
        </p:txBody>
      </p:sp>
      <p:sp>
        <p:nvSpPr>
          <p:cNvPr id="7" name="Rectangle 1054"/>
          <p:cNvSpPr>
            <a:spLocks noGrp="1" noChangeArrowheads="1"/>
          </p:cNvSpPr>
          <p:nvPr>
            <p:ph type="dt" sz="half" idx="10"/>
          </p:nvPr>
        </p:nvSpPr>
        <p:spPr>
          <a:xfrm>
            <a:off x="2054225" y="61341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A48C3B-DB67-47F7-BA1D-4CE4624EE8A3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8" name="Rectangle 105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012825" y="6105525"/>
            <a:ext cx="115887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74506-E859-4390-9B78-E3D9CC63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D4CB1-826F-487A-8A58-DD7938D65DC1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57145-3FD7-42CD-A60B-BD8CE6A4C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6250" y="406400"/>
            <a:ext cx="2089150" cy="5346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800" y="406400"/>
            <a:ext cx="6115050" cy="5346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397BB-A3F5-4F5A-95DA-FA449B1650EE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DD3D2-90E4-4653-ACE1-08BD82BE92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199" y="406400"/>
            <a:ext cx="7263263" cy="7239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>
                  <a:lumMod val="50000"/>
                  <a:lumOff val="50000"/>
                </a:schemeClr>
              </a:buClr>
              <a:defRPr/>
            </a:lvl1pPr>
            <a:lvl2pPr>
              <a:buClr>
                <a:schemeClr val="tx1">
                  <a:lumMod val="50000"/>
                  <a:lumOff val="50000"/>
                </a:schemeClr>
              </a:buClr>
              <a:defRPr/>
            </a:lvl2pPr>
            <a:lvl3pPr>
              <a:buClr>
                <a:schemeClr val="tx1">
                  <a:lumMod val="50000"/>
                  <a:lumOff val="50000"/>
                </a:schemeClr>
              </a:buClr>
              <a:defRPr/>
            </a:lvl3pPr>
            <a:lvl4pPr>
              <a:buClr>
                <a:schemeClr val="tx1">
                  <a:lumMod val="50000"/>
                  <a:lumOff val="50000"/>
                </a:schemeClr>
              </a:buClr>
              <a:defRPr/>
            </a:lvl4pPr>
            <a:lvl5pPr>
              <a:buClr>
                <a:schemeClr val="tx1">
                  <a:lumMod val="50000"/>
                  <a:lumOff val="50000"/>
                </a:schemeClr>
              </a:buCl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A3D28-A0B9-48D9-87BC-3BA6051EBE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FF177-E83D-404D-A8CC-D2E7BD06FE57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58923-0AD7-471D-AD5B-BB03D806E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800" y="1206500"/>
            <a:ext cx="4102100" cy="4546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3300" y="1206500"/>
            <a:ext cx="4102100" cy="4546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DD18F-11A1-4BA5-8BB4-E43F16E00C99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0ECC9F-C19A-429E-B28F-3145EC821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3DA93-E163-4B5A-89E8-2F1E4E3D7488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AE5D4-4A17-41A9-918E-10B21840B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199" y="406400"/>
            <a:ext cx="7263263" cy="7239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012D3-AFFD-4390-AFAC-420CDE8942B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72703-B35F-4141-8AD8-AF41A9E23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F39C8-8016-4F7A-8D50-35D428858B1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04176-C4B2-4DD1-83C3-37D6C2952A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90B99-C792-44C2-8FC1-E2713DA3895A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2AA9B-F14F-4852-9292-F4B4829F74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191D1-A52B-480C-9F71-1B3446532965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A95C4-ED70-44F0-8F9F-76532B010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4200" y="406400"/>
            <a:ext cx="67564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1300" y="6629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A1C25BF6-3F30-46F9-8E08-44B1196EBBD2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00538" y="6591300"/>
            <a:ext cx="490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solidFill>
                  <a:srgbClr val="000000"/>
                </a:solidFill>
                <a:ea typeface="+mn-ea"/>
              </a:defRPr>
            </a:lvl1pPr>
          </a:lstStyle>
          <a:p>
            <a:pPr>
              <a:defRPr/>
            </a:pPr>
            <a:fld id="{E3B3D89E-4B08-41A3-B63F-5417CC5DE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8800" y="1206500"/>
            <a:ext cx="83566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</a:p>
        </p:txBody>
      </p:sp>
      <p:sp>
        <p:nvSpPr>
          <p:cNvPr id="1058" name="Line 34"/>
          <p:cNvSpPr>
            <a:spLocks noChangeShapeType="1"/>
          </p:cNvSpPr>
          <p:nvPr/>
        </p:nvSpPr>
        <p:spPr bwMode="auto">
          <a:xfrm flipV="1">
            <a:off x="469900" y="0"/>
            <a:ext cx="0" cy="60579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auto">
          <a:xfrm>
            <a:off x="0" y="1087438"/>
            <a:ext cx="87249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ea typeface="+mn-ea"/>
            </a:endParaRPr>
          </a:p>
        </p:txBody>
      </p:sp>
      <p:sp>
        <p:nvSpPr>
          <p:cNvPr id="1068" name="Text Box 44"/>
          <p:cNvSpPr txBox="1">
            <a:spLocks noChangeArrowheads="1"/>
          </p:cNvSpPr>
          <p:nvPr/>
        </p:nvSpPr>
        <p:spPr bwMode="auto">
          <a:xfrm>
            <a:off x="1135063" y="6613525"/>
            <a:ext cx="123983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900" dirty="0">
                <a:solidFill>
                  <a:srgbClr val="000000"/>
                </a:solidFill>
                <a:ea typeface="+mn-ea"/>
              </a:rPr>
              <a:t>Company Confidential</a:t>
            </a:r>
          </a:p>
        </p:txBody>
      </p:sp>
      <p:pic>
        <p:nvPicPr>
          <p:cNvPr id="1033" name="Picture 45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285750"/>
            <a:ext cx="1341437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64" descr="climate color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488" y="6069013"/>
            <a:ext cx="1179512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ransition>
    <p:split orient="vert"/>
  </p:transition>
  <p:hf hdr="0" ftr="0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 i="1">
          <a:solidFill>
            <a:srgbClr val="0F245F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tx1"/>
        </a:buClr>
        <a:buSzPct val="60000"/>
        <a:buFont typeface="Wingdings" pitchFamily="2" charset="2"/>
        <a:buChar char="l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tx1"/>
        </a:buClr>
        <a:buChar char="•"/>
        <a:defRPr>
          <a:solidFill>
            <a:schemeClr val="tx1"/>
          </a:solidFill>
          <a:latin typeface="+mn-lt"/>
        </a:defRPr>
      </a:lvl3pPr>
      <a:lvl4pPr marL="14859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4pPr>
      <a:lvl5pPr marL="20701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273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>
          <a:solidFill>
            <a:srgbClr val="000000"/>
          </a:solidFill>
          <a:latin typeface="+mn-lt"/>
        </a:defRPr>
      </a:lvl6pPr>
      <a:lvl7pPr marL="29845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>
          <a:solidFill>
            <a:srgbClr val="000000"/>
          </a:solidFill>
          <a:latin typeface="+mn-lt"/>
        </a:defRPr>
      </a:lvl7pPr>
      <a:lvl8pPr marL="34417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>
          <a:solidFill>
            <a:srgbClr val="000000"/>
          </a:solidFill>
          <a:latin typeface="+mn-lt"/>
        </a:defRPr>
      </a:lvl8pPr>
      <a:lvl9pPr marL="3898900" indent="-228600" algn="l" rtl="0" eaLnBrk="0" fontAlgn="base" hangingPunct="0">
        <a:lnSpc>
          <a:spcPct val="90000"/>
        </a:lnSpc>
        <a:spcBef>
          <a:spcPct val="30000"/>
        </a:spcBef>
        <a:spcAft>
          <a:spcPct val="30000"/>
        </a:spcAft>
        <a:buClr>
          <a:schemeClr val="bg2"/>
        </a:buClr>
        <a:buChar char="»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1.wmf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0.wmf"/><Relationship Id="rId5" Type="http://schemas.openxmlformats.org/officeDocument/2006/relationships/image" Target="../media/image14.jpe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3.png"/><Relationship Id="rId9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5.bin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44699" y="1447800"/>
            <a:ext cx="6802967" cy="1168400"/>
          </a:xfrm>
        </p:spPr>
        <p:txBody>
          <a:bodyPr/>
          <a:lstStyle/>
          <a:p>
            <a:pPr algn="l"/>
            <a:r>
              <a:rPr lang="en-US" sz="2800" dirty="0" smtClean="0"/>
              <a:t>Induction Motor Sound and Co-simulation with JMAG and </a:t>
            </a:r>
            <a:r>
              <a:rPr lang="en-US" sz="2800" dirty="0" err="1" smtClean="0"/>
              <a:t>Virtual.lab</a:t>
            </a:r>
            <a:endParaRPr lang="en-US" sz="28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000" dirty="0"/>
              <a:t>李</a:t>
            </a:r>
            <a:r>
              <a:rPr lang="zh-CN" altLang="en-US" sz="2000" dirty="0" smtClean="0"/>
              <a:t>鑫</a:t>
            </a:r>
            <a:endParaRPr lang="en-US" altLang="zh-CN" sz="2000" dirty="0" smtClean="0"/>
          </a:p>
          <a:p>
            <a:r>
              <a:rPr lang="zh-CN" altLang="en-US" sz="2000" dirty="0" smtClean="0"/>
              <a:t>周光宇</a:t>
            </a:r>
            <a:endParaRPr lang="en-US" altLang="zh-CN" sz="2000" dirty="0" smtClean="0"/>
          </a:p>
          <a:p>
            <a:r>
              <a:rPr lang="en-US" sz="2000" dirty="0" smtClean="0"/>
              <a:t>Nov.24, 2015</a:t>
            </a:r>
            <a:endParaRPr 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0"/>
            <a:ext cx="3733800" cy="1047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947"/>
            <a:ext cx="9126224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6495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JMAG FEA Simulation Data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14339" name="Picture 3" descr="D:\JMAG_Induction_FEA\75Fr 7.0 Copper Motor(25hp)\20150924 Summit XL update\flux-density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0" t="22683" r="28953" b="13428"/>
          <a:stretch/>
        </p:blipFill>
        <p:spPr bwMode="auto">
          <a:xfrm>
            <a:off x="5201007" y="1175983"/>
            <a:ext cx="2456597" cy="238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JMAG_Induction_FEA\75Fr 7.0 Copper Motor(25hp)\20150924 Summit XL update\flux-density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92" t="49356" r="8614"/>
          <a:stretch/>
        </p:blipFill>
        <p:spPr bwMode="auto">
          <a:xfrm>
            <a:off x="7698548" y="1175983"/>
            <a:ext cx="1053152" cy="238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04826" y="4808957"/>
            <a:ext cx="8591914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JMAG Simulation Data Is Close to Test Data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427" name="Picture 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86" y="1175983"/>
            <a:ext cx="4404613" cy="311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40571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25433" t="20219" r="26567" b="14189"/>
          <a:stretch>
            <a:fillRect/>
          </a:stretch>
        </p:blipFill>
        <p:spPr bwMode="auto">
          <a:xfrm>
            <a:off x="518615" y="1125939"/>
            <a:ext cx="7315200" cy="562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199" y="406400"/>
            <a:ext cx="7656418" cy="723900"/>
          </a:xfrm>
        </p:spPr>
        <p:txBody>
          <a:bodyPr/>
          <a:lstStyle/>
          <a:p>
            <a:r>
              <a:rPr lang="en-US" dirty="0" smtClean="0"/>
              <a:t>JMAG Output Force Setup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9" name="Oval 8"/>
          <p:cNvSpPr/>
          <p:nvPr/>
        </p:nvSpPr>
        <p:spPr bwMode="auto">
          <a:xfrm>
            <a:off x="2402006" y="4053385"/>
            <a:ext cx="1787857" cy="27295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70095"/>
      </p:ext>
    </p:extLst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78"/>
          <a:stretch>
            <a:fillRect/>
          </a:stretch>
        </p:blipFill>
        <p:spPr bwMode="auto">
          <a:xfrm>
            <a:off x="6993069" y="1420087"/>
            <a:ext cx="2109987" cy="233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199" y="406400"/>
            <a:ext cx="7656418" cy="723900"/>
          </a:xfrm>
        </p:spPr>
        <p:txBody>
          <a:bodyPr/>
          <a:lstStyle/>
          <a:p>
            <a:r>
              <a:rPr lang="en-US" dirty="0"/>
              <a:t>JMAG Output Force Setup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575" y="1200837"/>
            <a:ext cx="4589330" cy="506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11"/>
          <p:cNvSpPr/>
          <p:nvPr/>
        </p:nvSpPr>
        <p:spPr bwMode="auto">
          <a:xfrm>
            <a:off x="3734712" y="2071172"/>
            <a:ext cx="1366087" cy="286437"/>
          </a:xfrm>
          <a:prstGeom prst="wedgeRoundRectCallout">
            <a:avLst>
              <a:gd name="adj1" fmla="val -14247"/>
              <a:gd name="adj2" fmla="val -158441"/>
              <a:gd name="adj3" fmla="val 16667"/>
            </a:avLst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Output File *.unv</a:t>
            </a:r>
          </a:p>
        </p:txBody>
      </p:sp>
      <p:sp>
        <p:nvSpPr>
          <p:cNvPr id="13" name="Rounded Rectangular Callout 12"/>
          <p:cNvSpPr/>
          <p:nvPr/>
        </p:nvSpPr>
        <p:spPr bwMode="auto">
          <a:xfrm>
            <a:off x="1419334" y="2587128"/>
            <a:ext cx="1136573" cy="286437"/>
          </a:xfrm>
          <a:prstGeom prst="wedgeRoundRectCallout">
            <a:avLst>
              <a:gd name="adj1" fmla="val -62712"/>
              <a:gd name="adj2" fmla="val 130022"/>
              <a:gd name="adj3" fmla="val 16667"/>
            </a:avLst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Stator Force</a:t>
            </a:r>
          </a:p>
        </p:txBody>
      </p:sp>
      <p:sp>
        <p:nvSpPr>
          <p:cNvPr id="14" name="Rounded Rectangular Callout 13"/>
          <p:cNvSpPr/>
          <p:nvPr/>
        </p:nvSpPr>
        <p:spPr bwMode="auto">
          <a:xfrm>
            <a:off x="1351397" y="2012415"/>
            <a:ext cx="1136573" cy="286437"/>
          </a:xfrm>
          <a:prstGeom prst="wedgeRoundRectCallout">
            <a:avLst>
              <a:gd name="adj1" fmla="val 79776"/>
              <a:gd name="adj2" fmla="val -46902"/>
              <a:gd name="adj3" fmla="val 16667"/>
            </a:avLst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Output Force</a:t>
            </a:r>
          </a:p>
        </p:txBody>
      </p:sp>
      <p:sp>
        <p:nvSpPr>
          <p:cNvPr id="15" name="Rounded Rectangular Callout 14"/>
          <p:cNvSpPr/>
          <p:nvPr/>
        </p:nvSpPr>
        <p:spPr bwMode="auto">
          <a:xfrm>
            <a:off x="3620871" y="2464105"/>
            <a:ext cx="1171460" cy="433329"/>
          </a:xfrm>
          <a:prstGeom prst="wedgeRoundRectCallout">
            <a:avLst>
              <a:gd name="adj1" fmla="val -70233"/>
              <a:gd name="adj2" fmla="val 44233"/>
              <a:gd name="adj3" fmla="val 16667"/>
            </a:avLst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Extend to 3D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 from 2D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3469" y="6303093"/>
            <a:ext cx="4630242" cy="276999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*.unv File Can Be Imported to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Virtual.Lab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to Predict Motor Sound 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ular Callout 18"/>
          <p:cNvSpPr/>
          <p:nvPr/>
        </p:nvSpPr>
        <p:spPr bwMode="auto">
          <a:xfrm>
            <a:off x="5211189" y="2016600"/>
            <a:ext cx="1916742" cy="957419"/>
          </a:xfrm>
          <a:prstGeom prst="wedgeRoundRectCallout">
            <a:avLst>
              <a:gd name="adj1" fmla="val 43726"/>
              <a:gd name="adj2" fmla="val 91889"/>
              <a:gd name="adj3" fmla="val 16667"/>
            </a:avLst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Magnetic Force Distribution in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Virtual.Lab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2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55579" y="3762370"/>
            <a:ext cx="3852909" cy="3004109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3" name="Striped Right Arrow 2"/>
          <p:cNvSpPr/>
          <p:nvPr/>
        </p:nvSpPr>
        <p:spPr bwMode="auto">
          <a:xfrm rot="7494007">
            <a:off x="6763467" y="3267801"/>
            <a:ext cx="722172" cy="343052"/>
          </a:xfrm>
          <a:prstGeom prst="striped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6" name="Striped Right Arrow 5"/>
          <p:cNvSpPr/>
          <p:nvPr/>
        </p:nvSpPr>
        <p:spPr bwMode="auto">
          <a:xfrm>
            <a:off x="4417755" y="3045043"/>
            <a:ext cx="1601305" cy="394284"/>
          </a:xfrm>
          <a:prstGeom prst="stripedRightArrow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907542"/>
      </p:ext>
    </p:extLst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Case For Induction </a:t>
            </a:r>
            <a:r>
              <a:rPr lang="en-US" dirty="0" smtClean="0"/>
              <a:t>Motor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686" y="1162877"/>
            <a:ext cx="2075527" cy="195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52570" y="2486509"/>
            <a:ext cx="1041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EM Force Import From JMAG</a:t>
            </a:r>
            <a:endParaRPr lang="en-US" sz="1200" dirty="0"/>
          </a:p>
        </p:txBody>
      </p:sp>
      <p:sp>
        <p:nvSpPr>
          <p:cNvPr id="8" name="Right Arrow 7"/>
          <p:cNvSpPr/>
          <p:nvPr/>
        </p:nvSpPr>
        <p:spPr bwMode="auto">
          <a:xfrm>
            <a:off x="2405859" y="2036721"/>
            <a:ext cx="967498" cy="36786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" pitchFamily="18" charset="0"/>
            </a:endParaRPr>
          </a:p>
        </p:txBody>
      </p:sp>
      <p:pic>
        <p:nvPicPr>
          <p:cNvPr id="9" name="Picture 3" descr="D:\JMAG_Induction_FEA\75Fr 7.0 Copper Motor(25hp)\20150924 Summit XL update\flux-density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0" t="22683" r="28953" b="13428"/>
          <a:stretch/>
        </p:blipFill>
        <p:spPr bwMode="auto">
          <a:xfrm>
            <a:off x="521184" y="1376716"/>
            <a:ext cx="1811105" cy="175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795458" y="3927894"/>
            <a:ext cx="3092776" cy="2496464"/>
            <a:chOff x="2681951" y="3864047"/>
            <a:chExt cx="3092776" cy="2496464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81951" y="3864047"/>
              <a:ext cx="1546336" cy="125613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55454" y="3882991"/>
              <a:ext cx="1519273" cy="121824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81951" y="5134977"/>
              <a:ext cx="1533845" cy="122407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43796" y="5133519"/>
              <a:ext cx="1530931" cy="1226992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3527405" y="6424358"/>
            <a:ext cx="1780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Motor Modal Analysis</a:t>
            </a:r>
            <a:endParaRPr lang="en-US" sz="1200" dirty="0"/>
          </a:p>
        </p:txBody>
      </p:sp>
      <p:sp>
        <p:nvSpPr>
          <p:cNvPr id="16" name="Left-Right-Up Arrow 15"/>
          <p:cNvSpPr/>
          <p:nvPr/>
        </p:nvSpPr>
        <p:spPr bwMode="auto">
          <a:xfrm rot="5400000">
            <a:off x="4715600" y="2603661"/>
            <a:ext cx="725103" cy="1783461"/>
          </a:xfrm>
          <a:prstGeom prst="leftRight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32331" y="5200126"/>
            <a:ext cx="2249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Motor Noise Simulation Result</a:t>
            </a:r>
            <a:endParaRPr lang="en-US" sz="1200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473" y="2666734"/>
            <a:ext cx="1335349" cy="9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200" y="3675620"/>
            <a:ext cx="1928513" cy="154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763" y="2666734"/>
            <a:ext cx="1001781" cy="93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686055"/>
      </p:ext>
    </p:extLst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Case For Induction </a:t>
            </a:r>
            <a:r>
              <a:rPr lang="en-US" dirty="0" smtClean="0"/>
              <a:t>Motor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744717" y="3613011"/>
            <a:ext cx="5843752" cy="2052067"/>
            <a:chOff x="1828800" y="3970361"/>
            <a:chExt cx="5675586" cy="2409417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21099183"/>
                </p:ext>
              </p:extLst>
            </p:nvPr>
          </p:nvGraphicFramePr>
          <p:xfrm>
            <a:off x="1828800" y="3970361"/>
            <a:ext cx="5675586" cy="24094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Rounded Rectangle 7"/>
            <p:cNvSpPr/>
            <p:nvPr/>
          </p:nvSpPr>
          <p:spPr bwMode="auto">
            <a:xfrm>
              <a:off x="4340772" y="4025462"/>
              <a:ext cx="966951" cy="1996966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1474" y="1281522"/>
            <a:ext cx="5723217" cy="2113320"/>
            <a:chOff x="1581474" y="1281521"/>
            <a:chExt cx="5828319" cy="2566925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474" y="1281521"/>
              <a:ext cx="5828319" cy="2566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ounded Rectangle 10"/>
            <p:cNvSpPr/>
            <p:nvPr/>
          </p:nvSpPr>
          <p:spPr bwMode="auto">
            <a:xfrm>
              <a:off x="5115744" y="1366345"/>
              <a:ext cx="654435" cy="2385848"/>
            </a:xfrm>
            <a:prstGeom prst="roundRect">
              <a:avLst/>
            </a:prstGeom>
            <a:solidFill>
              <a:srgbClr val="92D050">
                <a:alpha val="40000"/>
              </a:srgb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504826" y="5628763"/>
            <a:ext cx="8591914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Results Has Same Trend With Test Data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76268"/>
      </p:ext>
    </p:extLst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799" y="1206500"/>
            <a:ext cx="8492067" cy="4546600"/>
          </a:xfrm>
        </p:spPr>
        <p:txBody>
          <a:bodyPr/>
          <a:lstStyle/>
          <a:p>
            <a:r>
              <a:rPr lang="en-US" b="0" dirty="0" smtClean="0"/>
              <a:t>Overview of Emerson Climate Technologies Suzhou R&amp;D </a:t>
            </a:r>
          </a:p>
          <a:p>
            <a:r>
              <a:rPr lang="en-US" b="0" dirty="0"/>
              <a:t>Magnetic Force Generation Diagram</a:t>
            </a:r>
            <a:endParaRPr lang="en-US" b="0" dirty="0" smtClean="0"/>
          </a:p>
          <a:p>
            <a:r>
              <a:rPr lang="en-US" b="0" dirty="0" smtClean="0"/>
              <a:t>Theoretical Analysis</a:t>
            </a:r>
          </a:p>
          <a:p>
            <a:r>
              <a:rPr lang="en-US" b="0" dirty="0" smtClean="0"/>
              <a:t>Electromagnetic FE Simulation</a:t>
            </a:r>
          </a:p>
          <a:p>
            <a:r>
              <a:rPr lang="en-US" b="0" dirty="0" smtClean="0"/>
              <a:t>JMAG and </a:t>
            </a:r>
            <a:r>
              <a:rPr lang="en-US" b="0" dirty="0" err="1" smtClean="0"/>
              <a:t>Virtual.lab</a:t>
            </a:r>
            <a:r>
              <a:rPr lang="en-US" b="0" dirty="0" smtClean="0"/>
              <a:t> Co-Simulation</a:t>
            </a:r>
          </a:p>
          <a:p>
            <a:endParaRPr lang="en-US" b="0" dirty="0" smtClean="0"/>
          </a:p>
          <a:p>
            <a:endParaRPr lang="en-US" b="0" dirty="0" smtClean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569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199" y="406400"/>
            <a:ext cx="8111068" cy="723900"/>
          </a:xfr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400" kern="1200" dirty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Emerson Climate Technologies (Suzhou) R&amp;D </a:t>
            </a:r>
            <a:br>
              <a:rPr lang="en-US" sz="2400" kern="1200" dirty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  <a:cs typeface="+mn-cs"/>
              </a:rPr>
            </a:br>
            <a:r>
              <a:rPr lang="zh-CN" altLang="en-US" sz="2400" kern="1200" dirty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艾默生环境优化技术（苏州）有限公司 </a:t>
            </a:r>
            <a:r>
              <a:rPr lang="en-US" altLang="zh-CN" sz="2400" kern="1200" dirty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– </a:t>
            </a:r>
            <a:r>
              <a:rPr lang="zh-CN" altLang="en-US" sz="2400" kern="1200" dirty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研发中心</a:t>
            </a:r>
            <a:endParaRPr lang="en-US" sz="2400" kern="1200" dirty="0">
              <a:solidFill>
                <a:srgbClr val="004B8D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3400" y="1295400"/>
            <a:ext cx="54356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10000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485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70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»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273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»"/>
              <a:defRPr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845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»"/>
              <a:defRPr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417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»"/>
              <a:defRPr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989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»"/>
              <a:defRPr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Founded In 2002</a:t>
            </a:r>
            <a: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成立于</a:t>
            </a:r>
            <a:r>
              <a:rPr lang="en-US" altLang="zh-CN" sz="1800" kern="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2002</a:t>
            </a: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  <a:p>
            <a:pPr eaLnBrk="1" hangingPunct="1"/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Located In International Science Park</a:t>
            </a:r>
            <a:r>
              <a:rPr lang="zh-CN" altLang="en-US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br>
              <a:rPr lang="zh-CN" altLang="en-US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Suzhou Industry Park</a:t>
            </a:r>
            <a: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坐落于苏州工业园区国际科技园</a:t>
            </a:r>
          </a:p>
          <a:p>
            <a:pPr eaLnBrk="1" hangingPunct="1"/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7 Divisions From Emerson Climate </a:t>
            </a:r>
            <a:b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Technologies Joint Investment</a:t>
            </a:r>
            <a: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艾默生环境优化技术事业部内的</a:t>
            </a:r>
            <a:r>
              <a:rPr lang="zh-CN" altLang="en-US" sz="1800" kern="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子公司共同投资</a:t>
            </a:r>
          </a:p>
          <a:p>
            <a:pPr eaLnBrk="1" hangingPunct="1"/>
            <a:r>
              <a:rPr lang="en-US" altLang="zh-CN" b="0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400 Employees</a:t>
            </a:r>
            <a: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800" kern="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kern="0" dirty="0" smtClean="0">
                <a:solidFill>
                  <a:srgbClr val="004B8D"/>
                </a:solidFill>
                <a:latin typeface="微软雅黑" pitchFamily="34" charset="-122"/>
                <a:ea typeface="微软雅黑" pitchFamily="34" charset="-122"/>
              </a:rPr>
              <a:t>名员工</a:t>
            </a:r>
          </a:p>
        </p:txBody>
      </p:sp>
      <p:pic>
        <p:nvPicPr>
          <p:cNvPr id="10" name="Picture 4" descr="DSC031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8667" y="1226014"/>
            <a:ext cx="3249866" cy="2436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8667" y="3722140"/>
            <a:ext cx="3249866" cy="243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199100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Force Generation Diagram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Flowchart: Process 5"/>
          <p:cNvSpPr/>
          <p:nvPr/>
        </p:nvSpPr>
        <p:spPr bwMode="auto">
          <a:xfrm>
            <a:off x="3040573" y="2349519"/>
            <a:ext cx="1314450" cy="1053586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Stepped MMF </a:t>
            </a: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waveform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lowchart: Process 6"/>
          <p:cNvSpPr/>
          <p:nvPr/>
        </p:nvSpPr>
        <p:spPr bwMode="auto">
          <a:xfrm>
            <a:off x="3039515" y="3611858"/>
            <a:ext cx="1314450" cy="1066800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5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Non-uniform cross-section</a:t>
            </a:r>
            <a:r>
              <a:rPr kumimoji="0" lang="en-US" sz="135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of the pole flux path, local saturation</a:t>
            </a:r>
            <a:endParaRPr kumimoji="0" lang="en-US" sz="135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owchart: Process 7"/>
          <p:cNvSpPr/>
          <p:nvPr/>
        </p:nvSpPr>
        <p:spPr bwMode="auto">
          <a:xfrm>
            <a:off x="3040573" y="4905918"/>
            <a:ext cx="1314450" cy="1123950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13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relative </a:t>
            </a:r>
            <a:r>
              <a:rPr lang="en-US" sz="135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permeance</a:t>
            </a:r>
            <a:r>
              <a:rPr lang="en-US" sz="13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variation due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slot opening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35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eccentricity</a:t>
            </a:r>
            <a:endParaRPr kumimoji="0" lang="en-US" sz="1350" b="0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lowchart: Process 10"/>
          <p:cNvSpPr/>
          <p:nvPr/>
        </p:nvSpPr>
        <p:spPr bwMode="auto">
          <a:xfrm>
            <a:off x="4833386" y="2349519"/>
            <a:ext cx="1314450" cy="485775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MMF space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harmonics</a:t>
            </a:r>
          </a:p>
        </p:txBody>
      </p:sp>
      <p:sp>
        <p:nvSpPr>
          <p:cNvPr id="12" name="Flowchart: Process 11"/>
          <p:cNvSpPr/>
          <p:nvPr/>
        </p:nvSpPr>
        <p:spPr bwMode="auto">
          <a:xfrm>
            <a:off x="4833386" y="3735406"/>
            <a:ext cx="1314450" cy="485775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Saturation harmonics</a:t>
            </a:r>
          </a:p>
        </p:txBody>
      </p:sp>
      <p:sp>
        <p:nvSpPr>
          <p:cNvPr id="13" name="Flowchart: Process 12"/>
          <p:cNvSpPr/>
          <p:nvPr/>
        </p:nvSpPr>
        <p:spPr bwMode="auto">
          <a:xfrm>
            <a:off x="4833386" y="4901167"/>
            <a:ext cx="1314450" cy="485775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Permeance</a:t>
            </a: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harmonics</a:t>
            </a:r>
          </a:p>
        </p:txBody>
      </p:sp>
      <p:sp>
        <p:nvSpPr>
          <p:cNvPr id="14" name="Flowchart: Process 13"/>
          <p:cNvSpPr/>
          <p:nvPr/>
        </p:nvSpPr>
        <p:spPr bwMode="auto">
          <a:xfrm>
            <a:off x="4833386" y="5539342"/>
            <a:ext cx="1314450" cy="485775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Eccentricity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harmonics</a:t>
            </a:r>
          </a:p>
        </p:txBody>
      </p:sp>
      <p:sp>
        <p:nvSpPr>
          <p:cNvPr id="18" name="Flowchart: Process 17"/>
          <p:cNvSpPr/>
          <p:nvPr/>
        </p:nvSpPr>
        <p:spPr bwMode="auto">
          <a:xfrm>
            <a:off x="6629906" y="2349519"/>
            <a:ext cx="1207970" cy="3675598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hangingPunct="0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exciting</a:t>
            </a:r>
          </a:p>
          <a:p>
            <a:pPr algn="ctr" eaLnBrk="0" hangingPunct="0"/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magnetic force in the air gap (resulting in vibration and sound)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lowchart: Process 24"/>
          <p:cNvSpPr/>
          <p:nvPr/>
        </p:nvSpPr>
        <p:spPr bwMode="auto">
          <a:xfrm>
            <a:off x="1066793" y="2349519"/>
            <a:ext cx="1201728" cy="2887757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Slotted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lamination core (stator and rotor using open slot)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lowchart: Process 39"/>
          <p:cNvSpPr/>
          <p:nvPr/>
        </p:nvSpPr>
        <p:spPr bwMode="auto">
          <a:xfrm>
            <a:off x="1066793" y="5308603"/>
            <a:ext cx="1201728" cy="721266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Static/dynamic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eccentricity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ight Arrow 46"/>
          <p:cNvSpPr/>
          <p:nvPr/>
        </p:nvSpPr>
        <p:spPr bwMode="auto">
          <a:xfrm>
            <a:off x="821250" y="1134533"/>
            <a:ext cx="7560747" cy="846667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3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Exciting</a:t>
            </a:r>
            <a:r>
              <a:rPr kumimoji="0" lang="en-US" sz="23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Magnetic Force Generation Diagram</a:t>
            </a:r>
            <a:endParaRPr kumimoji="0" lang="en-US" sz="23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11861" y="1858930"/>
            <a:ext cx="1489510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Mechanical 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570632" y="1858930"/>
            <a:ext cx="2004075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Electromagnetic 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155133" y="1858930"/>
            <a:ext cx="1936749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Magnetic Force </a:t>
            </a: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6147836" y="2564886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2657668" y="2649556"/>
            <a:ext cx="38290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flipV="1">
            <a:off x="2657668" y="3978293"/>
            <a:ext cx="382905" cy="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>
            <a:off x="2657668" y="5237277"/>
            <a:ext cx="37338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Connector 29"/>
          <p:cNvCxnSpPr/>
          <p:nvPr/>
        </p:nvCxnSpPr>
        <p:spPr bwMode="auto">
          <a:xfrm>
            <a:off x="2657668" y="2640031"/>
            <a:ext cx="0" cy="260508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2283230" y="5738837"/>
            <a:ext cx="765810" cy="1227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 flipV="1">
            <a:off x="2273367" y="3978295"/>
            <a:ext cx="382905" cy="2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6156831" y="3978295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8" name="Straight Arrow Connector 57"/>
          <p:cNvCxnSpPr/>
          <p:nvPr/>
        </p:nvCxnSpPr>
        <p:spPr bwMode="auto">
          <a:xfrm>
            <a:off x="6156831" y="5772705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9" name="Straight Arrow Connector 58"/>
          <p:cNvCxnSpPr/>
          <p:nvPr/>
        </p:nvCxnSpPr>
        <p:spPr bwMode="auto">
          <a:xfrm>
            <a:off x="6156830" y="5144054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0" name="Straight Arrow Connector 59"/>
          <p:cNvCxnSpPr/>
          <p:nvPr/>
        </p:nvCxnSpPr>
        <p:spPr bwMode="auto">
          <a:xfrm>
            <a:off x="4368778" y="2597696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1" name="Straight Arrow Connector 60"/>
          <p:cNvCxnSpPr/>
          <p:nvPr/>
        </p:nvCxnSpPr>
        <p:spPr bwMode="auto">
          <a:xfrm>
            <a:off x="4369306" y="3968770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2" name="Straight Arrow Connector 61"/>
          <p:cNvCxnSpPr/>
          <p:nvPr/>
        </p:nvCxnSpPr>
        <p:spPr bwMode="auto">
          <a:xfrm>
            <a:off x="4369306" y="5772704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3" name="Straight Arrow Connector 62"/>
          <p:cNvCxnSpPr/>
          <p:nvPr/>
        </p:nvCxnSpPr>
        <p:spPr bwMode="auto">
          <a:xfrm>
            <a:off x="4369305" y="5144053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Flowchart: Process 33"/>
          <p:cNvSpPr/>
          <p:nvPr/>
        </p:nvSpPr>
        <p:spPr bwMode="auto">
          <a:xfrm>
            <a:off x="4833386" y="2917330"/>
            <a:ext cx="1314450" cy="485775"/>
          </a:xfrm>
          <a:prstGeom prst="flowChartProcess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Slot harmonics</a:t>
            </a:r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4368778" y="3160217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6147836" y="3160217"/>
            <a:ext cx="473075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518E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886639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4447659" y="3930572"/>
            <a:ext cx="4696341" cy="2927427"/>
          </a:xfrm>
          <a:prstGeom prst="rect">
            <a:avLst/>
          </a:prstGeom>
          <a:solidFill>
            <a:schemeClr val="accent4">
              <a:lumMod val="75000"/>
              <a:alpha val="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"/>
          <a:stretch/>
        </p:blipFill>
        <p:spPr bwMode="auto">
          <a:xfrm>
            <a:off x="533394" y="1132673"/>
            <a:ext cx="2641601" cy="237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3318935" y="1230145"/>
            <a:ext cx="2882480" cy="2286309"/>
            <a:chOff x="3628174" y="1253067"/>
            <a:chExt cx="2882480" cy="228630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69" t="29753" r="32465" b="24197"/>
            <a:stretch/>
          </p:blipFill>
          <p:spPr bwMode="auto">
            <a:xfrm>
              <a:off x="3645108" y="1253067"/>
              <a:ext cx="2865546" cy="2286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 bwMode="auto">
            <a:xfrm>
              <a:off x="3628174" y="3098801"/>
              <a:ext cx="249559" cy="27378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Theoretic Analysis – Rotating MMF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027" name="Picture 3" descr="C:\Users\stevenlee\Downloads\g2011m09_14-ABB Induction Moto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6"/>
          <a:stretch/>
        </p:blipFill>
        <p:spPr bwMode="auto">
          <a:xfrm>
            <a:off x="6142146" y="1162721"/>
            <a:ext cx="2974716" cy="217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1575143" y="3522077"/>
            <a:ext cx="12663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FFT Analysis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own Arrow 10"/>
          <p:cNvSpPr/>
          <p:nvPr/>
        </p:nvSpPr>
        <p:spPr bwMode="auto">
          <a:xfrm>
            <a:off x="1205959" y="3475550"/>
            <a:ext cx="384694" cy="480641"/>
          </a:xfrm>
          <a:prstGeom prst="downArrow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194416"/>
              </p:ext>
            </p:extLst>
          </p:nvPr>
        </p:nvGraphicFramePr>
        <p:xfrm>
          <a:off x="649288" y="4076700"/>
          <a:ext cx="3619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0" name="Equation" r:id="rId6" imgW="3619440" imgH="444240" progId="Equation.3">
                  <p:embed/>
                </p:oleObj>
              </mc:Choice>
              <mc:Fallback>
                <p:oleObj name="Equation" r:id="rId6" imgW="3619440" imgH="444240" progId="Equation.3">
                  <p:embed/>
                  <p:pic>
                    <p:nvPicPr>
                      <p:cNvPr id="0" name="Picture 17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288" y="4076700"/>
                        <a:ext cx="36195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646126" y="4632258"/>
            <a:ext cx="26356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If current is a sinusoidal waveform 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386439"/>
              </p:ext>
            </p:extLst>
          </p:nvPr>
        </p:nvGraphicFramePr>
        <p:xfrm>
          <a:off x="714375" y="4909258"/>
          <a:ext cx="31750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1" name="Equation" r:id="rId8" imgW="3174840" imgH="1333440" progId="Equation.3">
                  <p:embed/>
                </p:oleObj>
              </mc:Choice>
              <mc:Fallback>
                <p:oleObj name="Equation" r:id="rId8" imgW="3174840" imgH="1333440" progId="Equation.3">
                  <p:embed/>
                  <p:pic>
                    <p:nvPicPr>
                      <p:cNvPr id="0" name="Picture 17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4909258"/>
                        <a:ext cx="3175000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4447659" y="3896704"/>
            <a:ext cx="4626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Three phase stator winding MMF with balanced sinusoidal current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964249"/>
              </p:ext>
            </p:extLst>
          </p:nvPr>
        </p:nvGraphicFramePr>
        <p:xfrm>
          <a:off x="4557713" y="4040188"/>
          <a:ext cx="4567237" cy="254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2" name="Equation" r:id="rId10" imgW="5549760" imgH="3085920" progId="Equation.3">
                  <p:embed/>
                </p:oleObj>
              </mc:Choice>
              <mc:Fallback>
                <p:oleObj name="Equation" r:id="rId10" imgW="5549760" imgH="3085920" progId="Equation.3">
                  <p:embed/>
                  <p:pic>
                    <p:nvPicPr>
                      <p:cNvPr id="0" name="Picture 17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7713" y="4040188"/>
                        <a:ext cx="4567237" cy="2543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Down Arrow 20"/>
          <p:cNvSpPr/>
          <p:nvPr/>
        </p:nvSpPr>
        <p:spPr bwMode="auto">
          <a:xfrm>
            <a:off x="7268683" y="3407712"/>
            <a:ext cx="384694" cy="480641"/>
          </a:xfrm>
          <a:prstGeom prst="downArrow">
            <a:avLst/>
          </a:prstGeom>
          <a:solidFill>
            <a:srgbClr val="66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7543800" y="6316132"/>
            <a:ext cx="1573061" cy="507999"/>
          </a:xfrm>
          <a:prstGeom prst="wedgeRoundRectCallout">
            <a:avLst>
              <a:gd name="adj1" fmla="val -66938"/>
              <a:gd name="adj2" fmla="val -32246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Rotating MMF waveform</a:t>
            </a:r>
            <a:r>
              <a:rPr kumimoji="0" lang="en-US" sz="9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varies sinusoidal across space and time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336962"/>
              </p:ext>
            </p:extLst>
          </p:nvPr>
        </p:nvGraphicFramePr>
        <p:xfrm>
          <a:off x="6150613" y="3139048"/>
          <a:ext cx="1076332" cy="787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13" name="Equation" r:id="rId12" imgW="1460160" imgH="1066680" progId="Equation.3">
                  <p:embed/>
                </p:oleObj>
              </mc:Choice>
              <mc:Fallback>
                <p:oleObj name="Equation" r:id="rId12" imgW="1460160" imgH="1066680" progId="Equation.3">
                  <p:embed/>
                  <p:pic>
                    <p:nvPicPr>
                      <p:cNvPr id="0" name="Picture 17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0613" y="3139048"/>
                        <a:ext cx="1076332" cy="7873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464008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Theoretic Analysis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100" dirty="0" smtClean="0"/>
              <a:t>– Radial Force Pressure Produced by Stator and Rotor</a:t>
            </a:r>
            <a:endParaRPr lang="en-US" sz="2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1206499"/>
            <a:ext cx="8356600" cy="5584825"/>
          </a:xfrm>
        </p:spPr>
        <p:txBody>
          <a:bodyPr/>
          <a:lstStyle/>
          <a:p>
            <a:r>
              <a:rPr lang="en-US" sz="2000" b="0" dirty="0" smtClean="0"/>
              <a:t>Radial Force Pressure Produced by Stator and Rotor</a:t>
            </a:r>
          </a:p>
          <a:p>
            <a:endParaRPr lang="en-US" sz="2200" b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600" dirty="0" smtClean="0"/>
              <a:t>The Product of Stator Same Order Harmonics</a:t>
            </a:r>
          </a:p>
          <a:p>
            <a:pPr marL="457200" lvl="1" indent="0">
              <a:spcBef>
                <a:spcPts val="500"/>
              </a:spcBef>
              <a:spcAft>
                <a:spcPts val="500"/>
              </a:spcAft>
              <a:buNone/>
            </a:pPr>
            <a:endParaRPr lang="en-US" sz="1800" dirty="0" smtClean="0"/>
          </a:p>
          <a:p>
            <a:pPr lvl="1">
              <a:spcBef>
                <a:spcPts val="1000"/>
              </a:spcBef>
              <a:spcAft>
                <a:spcPts val="500"/>
              </a:spcAft>
            </a:pPr>
            <a:r>
              <a:rPr lang="en-US" sz="1600" dirty="0" smtClean="0"/>
              <a:t>The Product of Stator and Rotor Harmonics</a:t>
            </a:r>
          </a:p>
          <a:p>
            <a:pPr lvl="1">
              <a:spcBef>
                <a:spcPts val="500"/>
              </a:spcBef>
              <a:spcAft>
                <a:spcPts val="500"/>
              </a:spcAft>
            </a:pPr>
            <a:endParaRPr lang="en-US" sz="1800" dirty="0"/>
          </a:p>
          <a:p>
            <a:pPr lvl="1">
              <a:spcBef>
                <a:spcPts val="500"/>
              </a:spcBef>
              <a:spcAft>
                <a:spcPts val="500"/>
              </a:spcAft>
            </a:pPr>
            <a:endParaRPr lang="en-US" sz="1800" dirty="0" smtClean="0"/>
          </a:p>
          <a:p>
            <a:pPr lvl="1">
              <a:spcBef>
                <a:spcPts val="500"/>
              </a:spcBef>
              <a:spcAft>
                <a:spcPts val="500"/>
              </a:spcAft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1000"/>
              </a:spcAft>
            </a:pPr>
            <a:r>
              <a:rPr lang="en-US" sz="1600" dirty="0" smtClean="0"/>
              <a:t>The Product of Rotor Same Order Harmonics</a:t>
            </a:r>
          </a:p>
          <a:p>
            <a:pPr marL="457200" lvl="1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 smtClean="0"/>
          </a:p>
          <a:p>
            <a:pPr>
              <a:spcBef>
                <a:spcPts val="800"/>
              </a:spcBef>
              <a:spcAft>
                <a:spcPts val="500"/>
              </a:spcAft>
            </a:pPr>
            <a:r>
              <a:rPr lang="en-US" sz="1800" b="0" dirty="0" smtClean="0"/>
              <a:t>If Radial Force Pressure Is Expressed in General Form: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 smtClean="0"/>
              <a:t>The Frequency and orders of              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The Frequency and orders of              : 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400" dirty="0" smtClean="0"/>
              <a:t>The </a:t>
            </a:r>
            <a:r>
              <a:rPr lang="en-US" sz="1400" dirty="0"/>
              <a:t>Frequency and orders </a:t>
            </a:r>
            <a:r>
              <a:rPr lang="en-US" sz="1400" dirty="0" smtClean="0"/>
              <a:t>of              : </a:t>
            </a:r>
            <a:endParaRPr lang="en-US" sz="1400" b="0" dirty="0" smtClean="0"/>
          </a:p>
          <a:p>
            <a:pPr>
              <a:spcBef>
                <a:spcPts val="0"/>
              </a:spcBef>
              <a:spcAft>
                <a:spcPts val="800"/>
              </a:spcAft>
            </a:pPr>
            <a:endParaRPr lang="en-US" sz="2200" b="0" dirty="0" smtClean="0"/>
          </a:p>
          <a:p>
            <a:pPr lvl="1">
              <a:spcBef>
                <a:spcPts val="500"/>
              </a:spcBef>
              <a:spcAft>
                <a:spcPts val="500"/>
              </a:spcAft>
            </a:pPr>
            <a:endParaRPr lang="en-US" sz="1800" b="0" dirty="0"/>
          </a:p>
          <a:p>
            <a:pPr lvl="1">
              <a:spcBef>
                <a:spcPts val="500"/>
              </a:spcBef>
              <a:spcAft>
                <a:spcPts val="500"/>
              </a:spcAft>
            </a:pPr>
            <a:endParaRPr lang="en-US" sz="1800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339036"/>
              </p:ext>
            </p:extLst>
          </p:nvPr>
        </p:nvGraphicFramePr>
        <p:xfrm>
          <a:off x="1592264" y="1554164"/>
          <a:ext cx="5884862" cy="53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0" name="Equation" r:id="rId3" imgW="4787640" imgH="431640" progId="Equation.3">
                  <p:embed/>
                </p:oleObj>
              </mc:Choice>
              <mc:Fallback>
                <p:oleObj name="Equation" r:id="rId3" imgW="4787640" imgH="431640" progId="Equation.3">
                  <p:embed/>
                  <p:pic>
                    <p:nvPicPr>
                      <p:cNvPr id="0" name="Picture 25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264" y="1554164"/>
                        <a:ext cx="5884862" cy="530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191954"/>
              </p:ext>
            </p:extLst>
          </p:nvPr>
        </p:nvGraphicFramePr>
        <p:xfrm>
          <a:off x="1592264" y="2384425"/>
          <a:ext cx="6424612" cy="518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1" name="Equation" r:id="rId5" imgW="5638680" imgH="457200" progId="Equation.3">
                  <p:embed/>
                </p:oleObj>
              </mc:Choice>
              <mc:Fallback>
                <p:oleObj name="Equation" r:id="rId5" imgW="5638680" imgH="457200" progId="Equation.3">
                  <p:embed/>
                  <p:pic>
                    <p:nvPicPr>
                      <p:cNvPr id="0" name="Picture 2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264" y="2384425"/>
                        <a:ext cx="6424612" cy="5188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585694"/>
              </p:ext>
            </p:extLst>
          </p:nvPr>
        </p:nvGraphicFramePr>
        <p:xfrm>
          <a:off x="1592264" y="3219450"/>
          <a:ext cx="5467351" cy="1041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2" name="Equation" r:id="rId7" imgW="4800600" imgH="914400" progId="Equation.3">
                  <p:embed/>
                </p:oleObj>
              </mc:Choice>
              <mc:Fallback>
                <p:oleObj name="Equation" r:id="rId7" imgW="4800600" imgH="914400" progId="Equation.3">
                  <p:embed/>
                  <p:pic>
                    <p:nvPicPr>
                      <p:cNvPr id="0" name="Picture 25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264" y="3219450"/>
                        <a:ext cx="5467351" cy="10414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431551"/>
              </p:ext>
            </p:extLst>
          </p:nvPr>
        </p:nvGraphicFramePr>
        <p:xfrm>
          <a:off x="774700" y="4473575"/>
          <a:ext cx="83502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3" name="Equation" r:id="rId9" imgW="6883200" imgH="469800" progId="Equation.3">
                  <p:embed/>
                </p:oleObj>
              </mc:Choice>
              <mc:Fallback>
                <p:oleObj name="Equation" r:id="rId9" imgW="6883200" imgH="469800" progId="Equation.3">
                  <p:embed/>
                  <p:pic>
                    <p:nvPicPr>
                      <p:cNvPr id="0" name="Picture 25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4473575"/>
                        <a:ext cx="8350250" cy="566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563441"/>
              </p:ext>
            </p:extLst>
          </p:nvPr>
        </p:nvGraphicFramePr>
        <p:xfrm>
          <a:off x="6635750" y="5040313"/>
          <a:ext cx="2414364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4" name="Equation" r:id="rId11" imgW="1663560" imgH="228600" progId="Equation.3">
                  <p:embed/>
                </p:oleObj>
              </mc:Choice>
              <mc:Fallback>
                <p:oleObj name="Equation" r:id="rId11" imgW="1663560" imgH="228600" progId="Equation.3">
                  <p:embed/>
                  <p:pic>
                    <p:nvPicPr>
                      <p:cNvPr id="0" name="Picture 2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0" y="5040313"/>
                        <a:ext cx="2414364" cy="3317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90394"/>
              </p:ext>
            </p:extLst>
          </p:nvPr>
        </p:nvGraphicFramePr>
        <p:xfrm>
          <a:off x="3784600" y="5380038"/>
          <a:ext cx="62230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5" name="Equation" r:id="rId13" imgW="545760" imgH="228600" progId="Equation.3">
                  <p:embed/>
                </p:oleObj>
              </mc:Choice>
              <mc:Fallback>
                <p:oleObj name="Equation" r:id="rId13" imgW="545760" imgH="228600" progId="Equation.3">
                  <p:embed/>
                  <p:pic>
                    <p:nvPicPr>
                      <p:cNvPr id="0" name="Picture 2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5380038"/>
                        <a:ext cx="622300" cy="260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964793"/>
              </p:ext>
            </p:extLst>
          </p:nvPr>
        </p:nvGraphicFramePr>
        <p:xfrm>
          <a:off x="4552950" y="5367338"/>
          <a:ext cx="1781175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6" name="Equation" r:id="rId15" imgW="1562040" imgH="215640" progId="Equation.3">
                  <p:embed/>
                </p:oleObj>
              </mc:Choice>
              <mc:Fallback>
                <p:oleObj name="Equation" r:id="rId15" imgW="1562040" imgH="215640" progId="Equation.3">
                  <p:embed/>
                  <p:pic>
                    <p:nvPicPr>
                      <p:cNvPr id="0" name="Picture 25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0" y="5367338"/>
                        <a:ext cx="1781175" cy="246062"/>
                      </a:xfrm>
                      <a:prstGeom prst="rect">
                        <a:avLst/>
                      </a:prstGeom>
                      <a:solidFill>
                        <a:srgbClr val="93CDD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338892"/>
              </p:ext>
            </p:extLst>
          </p:nvPr>
        </p:nvGraphicFramePr>
        <p:xfrm>
          <a:off x="3784600" y="5659438"/>
          <a:ext cx="66675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7" name="Equation" r:id="rId17" imgW="583920" imgH="241200" progId="Equation.3">
                  <p:embed/>
                </p:oleObj>
              </mc:Choice>
              <mc:Fallback>
                <p:oleObj name="Equation" r:id="rId17" imgW="583920" imgH="241200" progId="Equation.3">
                  <p:embed/>
                  <p:pic>
                    <p:nvPicPr>
                      <p:cNvPr id="0" name="Picture 25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5659438"/>
                        <a:ext cx="666750" cy="27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164882"/>
              </p:ext>
            </p:extLst>
          </p:nvPr>
        </p:nvGraphicFramePr>
        <p:xfrm>
          <a:off x="4552950" y="5619750"/>
          <a:ext cx="26352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8" name="Equation" r:id="rId19" imgW="2311200" imgH="241200" progId="Equation.3">
                  <p:embed/>
                </p:oleObj>
              </mc:Choice>
              <mc:Fallback>
                <p:oleObj name="Equation" r:id="rId19" imgW="2311200" imgH="241200" progId="Equation.3">
                  <p:embed/>
                  <p:pic>
                    <p:nvPicPr>
                      <p:cNvPr id="0" name="Picture 25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0" y="5619750"/>
                        <a:ext cx="2635250" cy="274638"/>
                      </a:xfrm>
                      <a:prstGeom prst="rect">
                        <a:avLst/>
                      </a:prstGeom>
                      <a:solidFill>
                        <a:srgbClr val="93CDDD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210669"/>
              </p:ext>
            </p:extLst>
          </p:nvPr>
        </p:nvGraphicFramePr>
        <p:xfrm>
          <a:off x="3784600" y="5926138"/>
          <a:ext cx="62230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9" name="Equation" r:id="rId21" imgW="545760" imgH="241200" progId="Equation.3">
                  <p:embed/>
                </p:oleObj>
              </mc:Choice>
              <mc:Fallback>
                <p:oleObj name="Equation" r:id="rId21" imgW="545760" imgH="241200" progId="Equation.3">
                  <p:embed/>
                  <p:pic>
                    <p:nvPicPr>
                      <p:cNvPr id="0" name="Picture 25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5926138"/>
                        <a:ext cx="622300" cy="27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269790"/>
              </p:ext>
            </p:extLst>
          </p:nvPr>
        </p:nvGraphicFramePr>
        <p:xfrm>
          <a:off x="4552950" y="5905500"/>
          <a:ext cx="1925638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0" name="Equation" r:id="rId23" imgW="1688760" imgH="241200" progId="Equation.3">
                  <p:embed/>
                </p:oleObj>
              </mc:Choice>
              <mc:Fallback>
                <p:oleObj name="Equation" r:id="rId23" imgW="1688760" imgH="241200" progId="Equation.3">
                  <p:embed/>
                  <p:pic>
                    <p:nvPicPr>
                      <p:cNvPr id="0" name="Picture 2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950" y="5905500"/>
                        <a:ext cx="1925638" cy="274638"/>
                      </a:xfrm>
                      <a:prstGeom prst="rect">
                        <a:avLst/>
                      </a:prstGeom>
                      <a:solidFill>
                        <a:srgbClr val="93CDDD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504826" y="6202330"/>
            <a:ext cx="8639174" cy="41549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General Form of Radial Force Pressure Is Similar to Rotating MMF 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1621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Theoretic Analysis </a:t>
            </a:r>
            <a:br>
              <a:rPr lang="en-US" dirty="0"/>
            </a:br>
            <a:r>
              <a:rPr lang="en-US" sz="2400" dirty="0"/>
              <a:t>– Radial Force Pressure Summary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6" name="Picture 44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82" y="1475028"/>
            <a:ext cx="8577263" cy="530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58800" y="1206500"/>
            <a:ext cx="4013200" cy="4546600"/>
          </a:xfrm>
        </p:spPr>
        <p:txBody>
          <a:bodyPr/>
          <a:lstStyle/>
          <a:p>
            <a:r>
              <a:rPr lang="en-US" sz="2000" dirty="0" smtClean="0"/>
              <a:t>Pure Sinusoidal Current</a:t>
            </a:r>
            <a:endParaRPr lang="en-US" sz="20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724400" y="1206500"/>
            <a:ext cx="4419600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" pitchFamily="2" charset="2"/>
              <a:buChar char="l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tx1">
                  <a:lumMod val="50000"/>
                  <a:lumOff val="50000"/>
                </a:schemeClr>
              </a:buClr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tx1">
                  <a:lumMod val="50000"/>
                  <a:lumOff val="50000"/>
                </a:schemeClr>
              </a:buClr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4859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tx1">
                  <a:lumMod val="50000"/>
                  <a:lumOff val="50000"/>
                </a:schemeClr>
              </a:buClr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701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tx1">
                  <a:lumMod val="50000"/>
                  <a:lumOff val="50000"/>
                </a:schemeClr>
              </a:buClr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273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bg2"/>
              </a:buClr>
              <a:buChar char="»"/>
              <a:defRPr>
                <a:solidFill>
                  <a:srgbClr val="000000"/>
                </a:solidFill>
                <a:latin typeface="+mn-lt"/>
              </a:defRPr>
            </a:lvl6pPr>
            <a:lvl7pPr marL="29845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bg2"/>
              </a:buClr>
              <a:buChar char="»"/>
              <a:defRPr>
                <a:solidFill>
                  <a:srgbClr val="000000"/>
                </a:solidFill>
                <a:latin typeface="+mn-lt"/>
              </a:defRPr>
            </a:lvl7pPr>
            <a:lvl8pPr marL="34417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bg2"/>
              </a:buClr>
              <a:buChar char="»"/>
              <a:defRPr>
                <a:solidFill>
                  <a:srgbClr val="000000"/>
                </a:solidFill>
                <a:latin typeface="+mn-lt"/>
              </a:defRPr>
            </a:lvl8pPr>
            <a:lvl9pPr marL="38989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  <a:buClr>
                <a:schemeClr val="bg2"/>
              </a:buClr>
              <a:buChar char="»"/>
              <a:defRPr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en-US" sz="2000" kern="0" dirty="0" smtClean="0"/>
              <a:t>Non-Pure Sinusoidal Current</a:t>
            </a: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90565492"/>
      </p:ext>
    </p:extLst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Space Distribution of Radial Force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814" y="1147493"/>
            <a:ext cx="5112768" cy="506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9249502"/>
      </p:ext>
    </p:extLst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JMAG and </a:t>
            </a:r>
            <a:r>
              <a:rPr lang="en-US" dirty="0" err="1" smtClean="0"/>
              <a:t>Virtual.lab</a:t>
            </a:r>
            <a:r>
              <a:rPr lang="en-US" dirty="0" smtClean="0"/>
              <a:t> Co-Simulation Process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3B033C-8902-41AD-8E33-2ADE47A43FAB}" type="datetime1">
              <a:rPr lang="en-US" smtClean="0"/>
              <a:pPr>
                <a:defRPr/>
              </a:pPr>
              <a:t>12/14/2015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CA3D28-A0B9-48D9-87BC-3BA6051EBE8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" b="1735"/>
          <a:stretch/>
        </p:blipFill>
        <p:spPr bwMode="auto">
          <a:xfrm>
            <a:off x="522515" y="1139826"/>
            <a:ext cx="7162795" cy="533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969381"/>
      </p:ext>
    </p:extLst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roup xmlns="a1263936-6195-4c48-80fc-ccfa6b722e63">2</Group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ACAEDFEDC11A46B7B2BD141B2FCEA8" ma:contentTypeVersion="8" ma:contentTypeDescription="Create a new document." ma:contentTypeScope="" ma:versionID="dfc6b07d849b9a87c0272e46ff34a54e">
  <xsd:schema xmlns:xsd="http://www.w3.org/2001/XMLSchema" xmlns:xs="http://www.w3.org/2001/XMLSchema" xmlns:p="http://schemas.microsoft.com/office/2006/metadata/properties" xmlns:ns2="a1263936-6195-4c48-80fc-ccfa6b722e63" targetNamespace="http://schemas.microsoft.com/office/2006/metadata/properties" ma:root="true" ma:fieldsID="4d5f8873b3c61c6f31422852a3412cc2" ns2:_="">
    <xsd:import namespace="a1263936-6195-4c48-80fc-ccfa6b722e63"/>
    <xsd:element name="properties">
      <xsd:complexType>
        <xsd:sequence>
          <xsd:element name="documentManagement">
            <xsd:complexType>
              <xsd:all>
                <xsd:element ref="ns2:Group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63936-6195-4c48-80fc-ccfa6b722e63" elementFormDefault="qualified">
    <xsd:import namespace="http://schemas.microsoft.com/office/2006/documentManagement/types"/>
    <xsd:import namespace="http://schemas.microsoft.com/office/infopath/2007/PartnerControls"/>
    <xsd:element name="Group" ma:index="8" nillable="true" ma:displayName="Group" ma:decimals="0" ma:internalName="Group">
      <xsd:simpleType>
        <xsd:restriction base="dms:Number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Nintex conditional workflow start</Name>
    <Synchronization>Synchronous</Synchronization>
    <Type>10001</Type>
    <SequenceNumber>50000</SequenceNumber>
    <Url/>
    <Assembly>Nintex.Workflow, Version=1.0.0.0, Culture=neutral, PublicKeyToken=913f6bae0ca5ae12</Assembly>
    <Class>Nintex.Workflow.ConditionalWorkflowStartReceiver</Class>
    <Data>635327379158671448</Data>
    <Filter/>
  </Receiver>
  <Receiver>
    <Name>Nintex conditional workflow start</Name>
    <Synchronization>Synchronous</Synchronization>
    <Type>10002</Type>
    <SequenceNumber>50000</SequenceNumber>
    <Url/>
    <Assembly>Nintex.Workflow, Version=1.0.0.0, Culture=neutral, PublicKeyToken=913f6bae0ca5ae12</Assembly>
    <Class>Nintex.Workflow.ConditionalWorkflowStartReceiver</Class>
    <Data>635327379158671448</Data>
    <Filter/>
  </Receiver>
  <Receiver>
    <Name>Nintex conditional workflow start</Name>
    <Synchronization>Synchronous</Synchronization>
    <Type>2</Type>
    <SequenceNumber>50000</SequenceNumber>
    <Url/>
    <Assembly>Nintex.Workflow, Version=1.0.0.0, Culture=neutral, PublicKeyToken=913f6bae0ca5ae12</Assembly>
    <Class>Nintex.Workflow.ConditionalWorkflowStartReceiver</Class>
    <Data>635327379158671448</Data>
    <Filter/>
  </Receiver>
</spe:Receivers>
</file>

<file path=customXml/itemProps1.xml><?xml version="1.0" encoding="utf-8"?>
<ds:datastoreItem xmlns:ds="http://schemas.openxmlformats.org/officeDocument/2006/customXml" ds:itemID="{52055C86-C3CA-4130-B286-3426B902C5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F098C4-5DEF-4C9C-A7D9-15746CDE1B77}">
  <ds:schemaRefs>
    <ds:schemaRef ds:uri="a1263936-6195-4c48-80fc-ccfa6b722e63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36F7134-9598-4201-9D80-DEE6819A33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263936-6195-4c48-80fc-ccfa6b722e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1D10C65-1C1A-49EE-B8A7-EAF03320B63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26184</TotalTime>
  <Words>349</Words>
  <Application>Microsoft Office PowerPoint</Application>
  <PresentationFormat>全屏显示(4:3)</PresentationFormat>
  <Paragraphs>105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Default Design</vt:lpstr>
      <vt:lpstr>Equation</vt:lpstr>
      <vt:lpstr>Induction Motor Sound and Co-simulation with JMAG and Virtual.lab</vt:lpstr>
      <vt:lpstr>Agenda</vt:lpstr>
      <vt:lpstr>Emerson Climate Technologies (Suzhou) R&amp;D  艾默生环境优化技术（苏州）有限公司 – 研发中心</vt:lpstr>
      <vt:lpstr>Magnetic Force Generation Diagram</vt:lpstr>
      <vt:lpstr>Theoretic Analysis – Rotating MMF</vt:lpstr>
      <vt:lpstr>Theoretic Analysis  – Radial Force Pressure Produced by Stator and Rotor</vt:lpstr>
      <vt:lpstr>Theoretic Analysis  – Radial Force Pressure Summary </vt:lpstr>
      <vt:lpstr>Space Distribution of Radial Force</vt:lpstr>
      <vt:lpstr>JMAG and Virtual.lab Co-Simulation Process</vt:lpstr>
      <vt:lpstr>JMAG FEA Simulation Data</vt:lpstr>
      <vt:lpstr>JMAG Output Force Setup</vt:lpstr>
      <vt:lpstr>JMAG Output Force Setup</vt:lpstr>
      <vt:lpstr>Applied Case For Induction Motor</vt:lpstr>
      <vt:lpstr>Applied Case For Induction Motor</vt:lpstr>
    </vt:vector>
  </TitlesOfParts>
  <Company>FH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IP, CVS comp, 75 fr bpm, Technical Services</dc:title>
  <dc:creator>FH</dc:creator>
  <cp:lastModifiedBy>ivy</cp:lastModifiedBy>
  <cp:revision>3480</cp:revision>
  <cp:lastPrinted>2015-11-23T05:28:42Z</cp:lastPrinted>
  <dcterms:created xsi:type="dcterms:W3CDTF">2000-10-03T23:17:51Z</dcterms:created>
  <dcterms:modified xsi:type="dcterms:W3CDTF">2015-12-14T05:45:18Z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0x0101004CACAEDFEDC11A46B7B2BD141B2FCEA8</vt:lpwstr>
  </property>
  <property fmtid="{D5CDD505-2E9C-101B-9397-08002B2CF9AE}" pid="3" name="Group">
    <vt:lpwstr>2</vt:lpwstr>
  </property>
</Properties>
</file>